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358" r:id="rId2"/>
    <p:sldId id="379" r:id="rId3"/>
    <p:sldId id="363" r:id="rId4"/>
    <p:sldId id="380" r:id="rId5"/>
    <p:sldId id="381" r:id="rId6"/>
    <p:sldId id="383" r:id="rId7"/>
    <p:sldId id="370" r:id="rId8"/>
    <p:sldId id="371" r:id="rId9"/>
    <p:sldId id="372" r:id="rId10"/>
    <p:sldId id="374" r:id="rId11"/>
    <p:sldId id="375" r:id="rId12"/>
    <p:sldId id="376" r:id="rId13"/>
    <p:sldId id="377" r:id="rId14"/>
    <p:sldId id="3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37364-EF38-4D55-8882-D2F47E7473B5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1CF4E8-BE4D-4CBC-9ADB-F4A9A277157E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(           )</a:t>
          </a:r>
          <a:endParaRPr lang="ko-KR" altLang="en-US" dirty="0">
            <a:solidFill>
              <a:schemeClr val="tx1"/>
            </a:solidFill>
          </a:endParaRPr>
        </a:p>
      </dgm:t>
    </dgm:pt>
    <dgm:pt modelId="{11155B55-0B92-4248-A91C-1816CA4EC5C5}" type="parTrans" cxnId="{93412108-0096-4634-9D8E-6E064C57A39A}">
      <dgm:prSet/>
      <dgm:spPr/>
      <dgm:t>
        <a:bodyPr/>
        <a:lstStyle/>
        <a:p>
          <a:pPr latinLnBrk="1"/>
          <a:endParaRPr lang="ko-KR" altLang="en-US"/>
        </a:p>
      </dgm:t>
    </dgm:pt>
    <dgm:pt modelId="{2977DB3E-CB60-401E-8953-0714FCBE7F69}" type="sibTrans" cxnId="{93412108-0096-4634-9D8E-6E064C57A39A}">
      <dgm:prSet/>
      <dgm:spPr/>
      <dgm:t>
        <a:bodyPr/>
        <a:lstStyle/>
        <a:p>
          <a:pPr latinLnBrk="1"/>
          <a:endParaRPr lang="ko-KR" altLang="en-US"/>
        </a:p>
      </dgm:t>
    </dgm:pt>
    <dgm:pt modelId="{4EE74759-1F0F-4FC4-A33E-80A1A6F60B42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국왕 </a:t>
          </a:r>
          <a:r>
            <a:rPr lang="en-US" altLang="ko-KR" sz="1800" dirty="0" smtClean="0"/>
            <a:t>&amp; </a:t>
          </a:r>
          <a:r>
            <a:rPr lang="ko-KR" altLang="en-US" sz="1800" dirty="0" smtClean="0"/>
            <a:t>수상</a:t>
          </a:r>
          <a:endParaRPr lang="ko-KR" altLang="en-US" sz="1800" dirty="0"/>
        </a:p>
      </dgm:t>
    </dgm:pt>
    <dgm:pt modelId="{8A8F6BD8-6C19-4122-B4F4-EC8F265D42A1}" type="parTrans" cxnId="{8088303E-A6D7-4674-8C42-05A73B98E7EE}">
      <dgm:prSet/>
      <dgm:spPr/>
      <dgm:t>
        <a:bodyPr/>
        <a:lstStyle/>
        <a:p>
          <a:pPr latinLnBrk="1"/>
          <a:endParaRPr lang="ko-KR" altLang="en-US"/>
        </a:p>
      </dgm:t>
    </dgm:pt>
    <dgm:pt modelId="{C28253AD-9ABF-41E6-89B6-5FDE762E0EDA}" type="sibTrans" cxnId="{8088303E-A6D7-4674-8C42-05A73B98E7EE}">
      <dgm:prSet/>
      <dgm:spPr/>
      <dgm:t>
        <a:bodyPr/>
        <a:lstStyle/>
        <a:p>
          <a:pPr latinLnBrk="1"/>
          <a:endParaRPr lang="ko-KR" altLang="en-US"/>
        </a:p>
      </dgm:t>
    </dgm:pt>
    <dgm:pt modelId="{79F6C1A8-7220-4BBD-B8D6-6BD21F794735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(           )</a:t>
          </a:r>
          <a:endParaRPr lang="ko-KR" altLang="en-US" dirty="0"/>
        </a:p>
      </dgm:t>
    </dgm:pt>
    <dgm:pt modelId="{D6FB0050-BD2D-4A19-9BB8-246BF9CEF850}" type="parTrans" cxnId="{E58182D7-E845-47F4-9D86-4B58BBFEFCE9}">
      <dgm:prSet/>
      <dgm:spPr/>
      <dgm:t>
        <a:bodyPr/>
        <a:lstStyle/>
        <a:p>
          <a:pPr latinLnBrk="1"/>
          <a:endParaRPr lang="ko-KR" altLang="en-US"/>
        </a:p>
      </dgm:t>
    </dgm:pt>
    <dgm:pt modelId="{1EF2E3F6-47FF-423F-BD65-9FCAC920CA51}" type="sibTrans" cxnId="{E58182D7-E845-47F4-9D86-4B58BBFEFCE9}">
      <dgm:prSet/>
      <dgm:spPr/>
      <dgm:t>
        <a:bodyPr/>
        <a:lstStyle/>
        <a:p>
          <a:pPr latinLnBrk="1"/>
          <a:endParaRPr lang="ko-KR" altLang="en-US"/>
        </a:p>
      </dgm:t>
    </dgm:pt>
    <dgm:pt modelId="{3BBA2888-AC76-43C7-B275-1BC72BCF457A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연방대통령과 수상 </a:t>
          </a:r>
          <a:endParaRPr lang="ko-KR" altLang="en-US" sz="1800" dirty="0"/>
        </a:p>
      </dgm:t>
    </dgm:pt>
    <dgm:pt modelId="{CFCA694E-361B-472E-AA39-DB6F07DFE45F}" type="parTrans" cxnId="{338EB73C-6240-417B-9B95-D4E1D9178133}">
      <dgm:prSet/>
      <dgm:spPr/>
      <dgm:t>
        <a:bodyPr/>
        <a:lstStyle/>
        <a:p>
          <a:pPr latinLnBrk="1"/>
          <a:endParaRPr lang="ko-KR" altLang="en-US"/>
        </a:p>
      </dgm:t>
    </dgm:pt>
    <dgm:pt modelId="{2B0EC40D-270B-46A2-9759-2A8EA8FD562D}" type="sibTrans" cxnId="{338EB73C-6240-417B-9B95-D4E1D9178133}">
      <dgm:prSet/>
      <dgm:spPr/>
      <dgm:t>
        <a:bodyPr/>
        <a:lstStyle/>
        <a:p>
          <a:pPr latinLnBrk="1"/>
          <a:endParaRPr lang="ko-KR" altLang="en-US"/>
        </a:p>
      </dgm:t>
    </dgm:pt>
    <dgm:pt modelId="{CA201391-3A95-41F3-9C19-D1D6D9489187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(           )</a:t>
          </a:r>
          <a:endParaRPr lang="ko-KR" altLang="en-US" dirty="0"/>
        </a:p>
      </dgm:t>
    </dgm:pt>
    <dgm:pt modelId="{92B75F0E-15F4-4F5E-993A-1F2E3896EC9D}" type="parTrans" cxnId="{35BAFA46-2434-401C-B6B1-1ED417D514D7}">
      <dgm:prSet/>
      <dgm:spPr/>
      <dgm:t>
        <a:bodyPr/>
        <a:lstStyle/>
        <a:p>
          <a:pPr latinLnBrk="1"/>
          <a:endParaRPr lang="ko-KR" altLang="en-US"/>
        </a:p>
      </dgm:t>
    </dgm:pt>
    <dgm:pt modelId="{23E9D99C-467A-43A0-9001-C816CA50A849}" type="sibTrans" cxnId="{35BAFA46-2434-401C-B6B1-1ED417D514D7}">
      <dgm:prSet/>
      <dgm:spPr/>
      <dgm:t>
        <a:bodyPr/>
        <a:lstStyle/>
        <a:p>
          <a:pPr latinLnBrk="1"/>
          <a:endParaRPr lang="ko-KR" altLang="en-US"/>
        </a:p>
      </dgm:t>
    </dgm:pt>
    <dgm:pt modelId="{6FE7321C-D931-4CA4-9EA2-08413D01CC9A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직접민주주의의 구현</a:t>
          </a:r>
          <a:endParaRPr lang="ko-KR" altLang="en-US" sz="1800" dirty="0"/>
        </a:p>
      </dgm:t>
    </dgm:pt>
    <dgm:pt modelId="{9D9FE8D9-530D-44D2-81BA-7F098962F704}" type="parTrans" cxnId="{44729CF1-C6A3-4D83-A035-98A0E43D6EE0}">
      <dgm:prSet/>
      <dgm:spPr/>
      <dgm:t>
        <a:bodyPr/>
        <a:lstStyle/>
        <a:p>
          <a:pPr latinLnBrk="1"/>
          <a:endParaRPr lang="ko-KR" altLang="en-US"/>
        </a:p>
      </dgm:t>
    </dgm:pt>
    <dgm:pt modelId="{4D2F8B69-B2DD-4569-895C-A3FA2DF948F0}" type="sibTrans" cxnId="{44729CF1-C6A3-4D83-A035-98A0E43D6EE0}">
      <dgm:prSet/>
      <dgm:spPr/>
      <dgm:t>
        <a:bodyPr/>
        <a:lstStyle/>
        <a:p>
          <a:pPr latinLnBrk="1"/>
          <a:endParaRPr lang="ko-KR" altLang="en-US"/>
        </a:p>
      </dgm:t>
    </dgm:pt>
    <dgm:pt modelId="{C0E4BA09-C50F-4D6D-B922-A95B139AE381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(           )</a:t>
          </a:r>
          <a:endParaRPr lang="ko-KR" altLang="en-US" dirty="0"/>
        </a:p>
      </dgm:t>
    </dgm:pt>
    <dgm:pt modelId="{BB21B192-E2DB-4990-906E-5E21E998D9AE}" type="parTrans" cxnId="{25F71E47-C4FC-47F5-B386-000020A343A3}">
      <dgm:prSet/>
      <dgm:spPr/>
      <dgm:t>
        <a:bodyPr/>
        <a:lstStyle/>
        <a:p>
          <a:pPr latinLnBrk="1"/>
          <a:endParaRPr lang="ko-KR" altLang="en-US"/>
        </a:p>
      </dgm:t>
    </dgm:pt>
    <dgm:pt modelId="{DD106A13-4017-4554-8B2E-977CE2518C25}" type="sibTrans" cxnId="{25F71E47-C4FC-47F5-B386-000020A343A3}">
      <dgm:prSet/>
      <dgm:spPr/>
      <dgm:t>
        <a:bodyPr/>
        <a:lstStyle/>
        <a:p>
          <a:pPr latinLnBrk="1"/>
          <a:endParaRPr lang="ko-KR" altLang="en-US"/>
        </a:p>
      </dgm:t>
    </dgm:pt>
    <dgm:pt modelId="{352F3218-138B-44EC-BBC9-3D774F7ED358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대통령과 부통령</a:t>
          </a:r>
          <a:endParaRPr lang="ko-KR" altLang="en-US" sz="1800" dirty="0"/>
        </a:p>
      </dgm:t>
    </dgm:pt>
    <dgm:pt modelId="{82BF7B67-0F55-4AC0-BFBE-12F0771B1AE8}" type="sibTrans" cxnId="{F7660BC5-8A77-475B-9233-340DBA805F85}">
      <dgm:prSet/>
      <dgm:spPr/>
      <dgm:t>
        <a:bodyPr/>
        <a:lstStyle/>
        <a:p>
          <a:pPr latinLnBrk="1"/>
          <a:endParaRPr lang="ko-KR" altLang="en-US"/>
        </a:p>
      </dgm:t>
    </dgm:pt>
    <dgm:pt modelId="{BCBEC0DC-3901-4329-AEA4-6AB4EDD8724D}" type="parTrans" cxnId="{F7660BC5-8A77-475B-9233-340DBA805F85}">
      <dgm:prSet/>
      <dgm:spPr/>
      <dgm:t>
        <a:bodyPr/>
        <a:lstStyle/>
        <a:p>
          <a:pPr latinLnBrk="1"/>
          <a:endParaRPr lang="ko-KR" altLang="en-US"/>
        </a:p>
      </dgm:t>
    </dgm:pt>
    <dgm:pt modelId="{32A313F6-2954-455B-A59E-3BBA9351EA9C}" type="pres">
      <dgm:prSet presAssocID="{4E337364-EF38-4D55-8882-D2F47E7473B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22ED90-9430-47C6-A088-16A6689054E3}" type="pres">
      <dgm:prSet presAssocID="{4E337364-EF38-4D55-8882-D2F47E7473B5}" presName="children" presStyleCnt="0"/>
      <dgm:spPr/>
    </dgm:pt>
    <dgm:pt modelId="{630189AB-95D4-4C31-9F57-3B2B8C27BDCD}" type="pres">
      <dgm:prSet presAssocID="{4E337364-EF38-4D55-8882-D2F47E7473B5}" presName="child1group" presStyleCnt="0"/>
      <dgm:spPr/>
    </dgm:pt>
    <dgm:pt modelId="{67994AD5-33A9-4682-AF3D-955A4C3748DF}" type="pres">
      <dgm:prSet presAssocID="{4E337364-EF38-4D55-8882-D2F47E7473B5}" presName="child1" presStyleLbl="bgAcc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F672AE1-08ED-4335-969A-3BD8398606DB}" type="pres">
      <dgm:prSet presAssocID="{4E337364-EF38-4D55-8882-D2F47E7473B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0FA5C0-4EB8-4DCC-8DE0-4D86CB847609}" type="pres">
      <dgm:prSet presAssocID="{4E337364-EF38-4D55-8882-D2F47E7473B5}" presName="child2group" presStyleCnt="0"/>
      <dgm:spPr/>
    </dgm:pt>
    <dgm:pt modelId="{7AE8AE9D-49C5-40BD-AE42-6B9AA52D4AE8}" type="pres">
      <dgm:prSet presAssocID="{4E337364-EF38-4D55-8882-D2F47E7473B5}" presName="child2" presStyleLbl="bgAcc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D06B9B5-7657-4EAC-8AEA-450E2C89BA34}" type="pres">
      <dgm:prSet presAssocID="{4E337364-EF38-4D55-8882-D2F47E7473B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05488D-3058-4E40-8675-7508310A2EC9}" type="pres">
      <dgm:prSet presAssocID="{4E337364-EF38-4D55-8882-D2F47E7473B5}" presName="child3group" presStyleCnt="0"/>
      <dgm:spPr/>
    </dgm:pt>
    <dgm:pt modelId="{A832F698-30F0-4FE4-A4CE-DD2D59D88EDB}" type="pres">
      <dgm:prSet presAssocID="{4E337364-EF38-4D55-8882-D2F47E7473B5}" presName="child3" presStyleLbl="bgAcc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E7714BD-255E-429A-B50A-356349F16FE9}" type="pres">
      <dgm:prSet presAssocID="{4E337364-EF38-4D55-8882-D2F47E7473B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6CC8D0-6AAC-4E05-97A5-487274BB58B6}" type="pres">
      <dgm:prSet presAssocID="{4E337364-EF38-4D55-8882-D2F47E7473B5}" presName="child4group" presStyleCnt="0"/>
      <dgm:spPr/>
    </dgm:pt>
    <dgm:pt modelId="{BF8F446B-984D-47C3-950D-A3D192F0CD3F}" type="pres">
      <dgm:prSet presAssocID="{4E337364-EF38-4D55-8882-D2F47E7473B5}" presName="child4" presStyleLbl="bgAcc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DE24276-6922-498D-A039-8E2AE5AC349D}" type="pres">
      <dgm:prSet presAssocID="{4E337364-EF38-4D55-8882-D2F47E7473B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561A4F-7E2A-46AB-AE6B-D13704FFD29D}" type="pres">
      <dgm:prSet presAssocID="{4E337364-EF38-4D55-8882-D2F47E7473B5}" presName="childPlaceholder" presStyleCnt="0"/>
      <dgm:spPr/>
    </dgm:pt>
    <dgm:pt modelId="{56C97DA1-B53D-45A2-8DC1-96AEC61D8045}" type="pres">
      <dgm:prSet presAssocID="{4E337364-EF38-4D55-8882-D2F47E7473B5}" presName="circle" presStyleCnt="0"/>
      <dgm:spPr/>
    </dgm:pt>
    <dgm:pt modelId="{F3E6C89B-B9DC-413C-9DC9-F776827E6764}" type="pres">
      <dgm:prSet presAssocID="{4E337364-EF38-4D55-8882-D2F47E7473B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500888-8828-4334-9F01-33AE78C3EB54}" type="pres">
      <dgm:prSet presAssocID="{4E337364-EF38-4D55-8882-D2F47E7473B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0C327F-B0FE-4DF6-B9B1-A93D43C2A474}" type="pres">
      <dgm:prSet presAssocID="{4E337364-EF38-4D55-8882-D2F47E7473B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E269A8-78B4-47B8-A025-D3C70C4D24FE}" type="pres">
      <dgm:prSet presAssocID="{4E337364-EF38-4D55-8882-D2F47E7473B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72E08-4126-4C28-B684-281245AC45F0}" type="pres">
      <dgm:prSet presAssocID="{4E337364-EF38-4D55-8882-D2F47E7473B5}" presName="quadrantPlaceholder" presStyleCnt="0"/>
      <dgm:spPr/>
    </dgm:pt>
    <dgm:pt modelId="{CCA03742-23B8-4688-8A17-DC0B047214DA}" type="pres">
      <dgm:prSet presAssocID="{4E337364-EF38-4D55-8882-D2F47E7473B5}" presName="center1" presStyleLbl="fgShp" presStyleIdx="0" presStyleCnt="2"/>
      <dgm:spPr/>
    </dgm:pt>
    <dgm:pt modelId="{E64F7A87-5830-41BA-B45B-BBD2BB2178C9}" type="pres">
      <dgm:prSet presAssocID="{4E337364-EF38-4D55-8882-D2F47E7473B5}" presName="center2" presStyleLbl="fgShp" presStyleIdx="1" presStyleCnt="2"/>
      <dgm:spPr/>
    </dgm:pt>
  </dgm:ptLst>
  <dgm:cxnLst>
    <dgm:cxn modelId="{A282A320-9989-426A-B45E-AC025A6B42F7}" type="presOf" srcId="{4EE74759-1F0F-4FC4-A33E-80A1A6F60B42}" destId="{9F672AE1-08ED-4335-969A-3BD8398606DB}" srcOrd="1" destOrd="0" presId="urn:microsoft.com/office/officeart/2005/8/layout/cycle4"/>
    <dgm:cxn modelId="{442BAF7A-479D-4E40-8A4F-93AC63BE4FBF}" type="presOf" srcId="{CA201391-3A95-41F3-9C19-D1D6D9489187}" destId="{1A0C327F-B0FE-4DF6-B9B1-A93D43C2A474}" srcOrd="0" destOrd="0" presId="urn:microsoft.com/office/officeart/2005/8/layout/cycle4"/>
    <dgm:cxn modelId="{11A7A9CD-D9C1-4D90-AADA-BA9AE8A9B14D}" type="presOf" srcId="{6FE7321C-D931-4CA4-9EA2-08413D01CC9A}" destId="{A832F698-30F0-4FE4-A4CE-DD2D59D88EDB}" srcOrd="0" destOrd="0" presId="urn:microsoft.com/office/officeart/2005/8/layout/cycle4"/>
    <dgm:cxn modelId="{44729CF1-C6A3-4D83-A035-98A0E43D6EE0}" srcId="{CA201391-3A95-41F3-9C19-D1D6D9489187}" destId="{6FE7321C-D931-4CA4-9EA2-08413D01CC9A}" srcOrd="0" destOrd="0" parTransId="{9D9FE8D9-530D-44D2-81BA-7F098962F704}" sibTransId="{4D2F8B69-B2DD-4569-895C-A3FA2DF948F0}"/>
    <dgm:cxn modelId="{8088303E-A6D7-4674-8C42-05A73B98E7EE}" srcId="{0B1CF4E8-BE4D-4CBC-9ADB-F4A9A277157E}" destId="{4EE74759-1F0F-4FC4-A33E-80A1A6F60B42}" srcOrd="0" destOrd="0" parTransId="{8A8F6BD8-6C19-4122-B4F4-EC8F265D42A1}" sibTransId="{C28253AD-9ABF-41E6-89B6-5FDE762E0EDA}"/>
    <dgm:cxn modelId="{0B612345-0777-476D-968B-1F8405BFC039}" type="presOf" srcId="{4E337364-EF38-4D55-8882-D2F47E7473B5}" destId="{32A313F6-2954-455B-A59E-3BBA9351EA9C}" srcOrd="0" destOrd="0" presId="urn:microsoft.com/office/officeart/2005/8/layout/cycle4"/>
    <dgm:cxn modelId="{4C4770A6-F494-4A6F-9E00-B92932AD13CA}" type="presOf" srcId="{3BBA2888-AC76-43C7-B275-1BC72BCF457A}" destId="{7AE8AE9D-49C5-40BD-AE42-6B9AA52D4AE8}" srcOrd="0" destOrd="0" presId="urn:microsoft.com/office/officeart/2005/8/layout/cycle4"/>
    <dgm:cxn modelId="{E58182D7-E845-47F4-9D86-4B58BBFEFCE9}" srcId="{4E337364-EF38-4D55-8882-D2F47E7473B5}" destId="{79F6C1A8-7220-4BBD-B8D6-6BD21F794735}" srcOrd="1" destOrd="0" parTransId="{D6FB0050-BD2D-4A19-9BB8-246BF9CEF850}" sibTransId="{1EF2E3F6-47FF-423F-BD65-9FCAC920CA51}"/>
    <dgm:cxn modelId="{BEBC611C-FDDB-4D05-9544-01A19E12EF57}" type="presOf" srcId="{352F3218-138B-44EC-BBC9-3D774F7ED358}" destId="{EDE24276-6922-498D-A039-8E2AE5AC349D}" srcOrd="1" destOrd="0" presId="urn:microsoft.com/office/officeart/2005/8/layout/cycle4"/>
    <dgm:cxn modelId="{338EB73C-6240-417B-9B95-D4E1D9178133}" srcId="{79F6C1A8-7220-4BBD-B8D6-6BD21F794735}" destId="{3BBA2888-AC76-43C7-B275-1BC72BCF457A}" srcOrd="0" destOrd="0" parTransId="{CFCA694E-361B-472E-AA39-DB6F07DFE45F}" sibTransId="{2B0EC40D-270B-46A2-9759-2A8EA8FD562D}"/>
    <dgm:cxn modelId="{23583A47-646E-4EF6-9C11-DEC19FB14606}" type="presOf" srcId="{4EE74759-1F0F-4FC4-A33E-80A1A6F60B42}" destId="{67994AD5-33A9-4682-AF3D-955A4C3748DF}" srcOrd="0" destOrd="0" presId="urn:microsoft.com/office/officeart/2005/8/layout/cycle4"/>
    <dgm:cxn modelId="{F7660BC5-8A77-475B-9233-340DBA805F85}" srcId="{C0E4BA09-C50F-4D6D-B922-A95B139AE381}" destId="{352F3218-138B-44EC-BBC9-3D774F7ED358}" srcOrd="0" destOrd="0" parTransId="{BCBEC0DC-3901-4329-AEA4-6AB4EDD8724D}" sibTransId="{82BF7B67-0F55-4AC0-BFBE-12F0771B1AE8}"/>
    <dgm:cxn modelId="{35BAFA46-2434-401C-B6B1-1ED417D514D7}" srcId="{4E337364-EF38-4D55-8882-D2F47E7473B5}" destId="{CA201391-3A95-41F3-9C19-D1D6D9489187}" srcOrd="2" destOrd="0" parTransId="{92B75F0E-15F4-4F5E-993A-1F2E3896EC9D}" sibTransId="{23E9D99C-467A-43A0-9001-C816CA50A849}"/>
    <dgm:cxn modelId="{C0B91B29-A06C-4D65-90B6-BD36FD14E125}" type="presOf" srcId="{0B1CF4E8-BE4D-4CBC-9ADB-F4A9A277157E}" destId="{F3E6C89B-B9DC-413C-9DC9-F776827E6764}" srcOrd="0" destOrd="0" presId="urn:microsoft.com/office/officeart/2005/8/layout/cycle4"/>
    <dgm:cxn modelId="{98BA9C4D-FBDF-41DB-B3AC-830D606CF1F3}" type="presOf" srcId="{6FE7321C-D931-4CA4-9EA2-08413D01CC9A}" destId="{9E7714BD-255E-429A-B50A-356349F16FE9}" srcOrd="1" destOrd="0" presId="urn:microsoft.com/office/officeart/2005/8/layout/cycle4"/>
    <dgm:cxn modelId="{653DF93D-9DF8-4F0C-A312-E0EB2DADC4F2}" type="presOf" srcId="{C0E4BA09-C50F-4D6D-B922-A95B139AE381}" destId="{21E269A8-78B4-47B8-A025-D3C70C4D24FE}" srcOrd="0" destOrd="0" presId="urn:microsoft.com/office/officeart/2005/8/layout/cycle4"/>
    <dgm:cxn modelId="{25F71E47-C4FC-47F5-B386-000020A343A3}" srcId="{4E337364-EF38-4D55-8882-D2F47E7473B5}" destId="{C0E4BA09-C50F-4D6D-B922-A95B139AE381}" srcOrd="3" destOrd="0" parTransId="{BB21B192-E2DB-4990-906E-5E21E998D9AE}" sibTransId="{DD106A13-4017-4554-8B2E-977CE2518C25}"/>
    <dgm:cxn modelId="{3021EC62-EC5E-43F5-BE99-6653FF975BA2}" type="presOf" srcId="{3BBA2888-AC76-43C7-B275-1BC72BCF457A}" destId="{3D06B9B5-7657-4EAC-8AEA-450E2C89BA34}" srcOrd="1" destOrd="0" presId="urn:microsoft.com/office/officeart/2005/8/layout/cycle4"/>
    <dgm:cxn modelId="{93412108-0096-4634-9D8E-6E064C57A39A}" srcId="{4E337364-EF38-4D55-8882-D2F47E7473B5}" destId="{0B1CF4E8-BE4D-4CBC-9ADB-F4A9A277157E}" srcOrd="0" destOrd="0" parTransId="{11155B55-0B92-4248-A91C-1816CA4EC5C5}" sibTransId="{2977DB3E-CB60-401E-8953-0714FCBE7F69}"/>
    <dgm:cxn modelId="{473783A2-5DF8-4222-AD40-9965FBE36A69}" type="presOf" srcId="{352F3218-138B-44EC-BBC9-3D774F7ED358}" destId="{BF8F446B-984D-47C3-950D-A3D192F0CD3F}" srcOrd="0" destOrd="0" presId="urn:microsoft.com/office/officeart/2005/8/layout/cycle4"/>
    <dgm:cxn modelId="{C3143534-F6CD-41E3-A1EC-A3EFDD90971F}" type="presOf" srcId="{79F6C1A8-7220-4BBD-B8D6-6BD21F794735}" destId="{7A500888-8828-4334-9F01-33AE78C3EB54}" srcOrd="0" destOrd="0" presId="urn:microsoft.com/office/officeart/2005/8/layout/cycle4"/>
    <dgm:cxn modelId="{96A2546E-A8CE-4A17-9132-ADF1B5650040}" type="presParOf" srcId="{32A313F6-2954-455B-A59E-3BBA9351EA9C}" destId="{9022ED90-9430-47C6-A088-16A6689054E3}" srcOrd="0" destOrd="0" presId="urn:microsoft.com/office/officeart/2005/8/layout/cycle4"/>
    <dgm:cxn modelId="{F2690BE6-108F-43FB-ABE5-28FFC971D37C}" type="presParOf" srcId="{9022ED90-9430-47C6-A088-16A6689054E3}" destId="{630189AB-95D4-4C31-9F57-3B2B8C27BDCD}" srcOrd="0" destOrd="0" presId="urn:microsoft.com/office/officeart/2005/8/layout/cycle4"/>
    <dgm:cxn modelId="{E41C6709-D561-4DFF-B107-F7BB4FD9488A}" type="presParOf" srcId="{630189AB-95D4-4C31-9F57-3B2B8C27BDCD}" destId="{67994AD5-33A9-4682-AF3D-955A4C3748DF}" srcOrd="0" destOrd="0" presId="urn:microsoft.com/office/officeart/2005/8/layout/cycle4"/>
    <dgm:cxn modelId="{D4959CAD-BBD8-4637-B9A0-F8031D46DF7E}" type="presParOf" srcId="{630189AB-95D4-4C31-9F57-3B2B8C27BDCD}" destId="{9F672AE1-08ED-4335-969A-3BD8398606DB}" srcOrd="1" destOrd="0" presId="urn:microsoft.com/office/officeart/2005/8/layout/cycle4"/>
    <dgm:cxn modelId="{DFA62B0C-084C-4478-9297-830B4FFB120F}" type="presParOf" srcId="{9022ED90-9430-47C6-A088-16A6689054E3}" destId="{500FA5C0-4EB8-4DCC-8DE0-4D86CB847609}" srcOrd="1" destOrd="0" presId="urn:microsoft.com/office/officeart/2005/8/layout/cycle4"/>
    <dgm:cxn modelId="{FA9C19ED-09D5-412C-99CD-43B82890DA6F}" type="presParOf" srcId="{500FA5C0-4EB8-4DCC-8DE0-4D86CB847609}" destId="{7AE8AE9D-49C5-40BD-AE42-6B9AA52D4AE8}" srcOrd="0" destOrd="0" presId="urn:microsoft.com/office/officeart/2005/8/layout/cycle4"/>
    <dgm:cxn modelId="{5EE0866C-81CD-4664-8E34-35CEFE321D6F}" type="presParOf" srcId="{500FA5C0-4EB8-4DCC-8DE0-4D86CB847609}" destId="{3D06B9B5-7657-4EAC-8AEA-450E2C89BA34}" srcOrd="1" destOrd="0" presId="urn:microsoft.com/office/officeart/2005/8/layout/cycle4"/>
    <dgm:cxn modelId="{13BBEFC5-5D62-4410-8E5B-75AFB5D8B2FD}" type="presParOf" srcId="{9022ED90-9430-47C6-A088-16A6689054E3}" destId="{0305488D-3058-4E40-8675-7508310A2EC9}" srcOrd="2" destOrd="0" presId="urn:microsoft.com/office/officeart/2005/8/layout/cycle4"/>
    <dgm:cxn modelId="{B791990E-93BD-4661-A140-70124565068A}" type="presParOf" srcId="{0305488D-3058-4E40-8675-7508310A2EC9}" destId="{A832F698-30F0-4FE4-A4CE-DD2D59D88EDB}" srcOrd="0" destOrd="0" presId="urn:microsoft.com/office/officeart/2005/8/layout/cycle4"/>
    <dgm:cxn modelId="{C1E3B290-1F8C-4720-82B3-38A10C9F16C6}" type="presParOf" srcId="{0305488D-3058-4E40-8675-7508310A2EC9}" destId="{9E7714BD-255E-429A-B50A-356349F16FE9}" srcOrd="1" destOrd="0" presId="urn:microsoft.com/office/officeart/2005/8/layout/cycle4"/>
    <dgm:cxn modelId="{5687F44D-BAD9-42E5-9C20-994305A64694}" type="presParOf" srcId="{9022ED90-9430-47C6-A088-16A6689054E3}" destId="{5C6CC8D0-6AAC-4E05-97A5-487274BB58B6}" srcOrd="3" destOrd="0" presId="urn:microsoft.com/office/officeart/2005/8/layout/cycle4"/>
    <dgm:cxn modelId="{E0D42B38-CB7A-4A2F-9498-DEE66CE3F04A}" type="presParOf" srcId="{5C6CC8D0-6AAC-4E05-97A5-487274BB58B6}" destId="{BF8F446B-984D-47C3-950D-A3D192F0CD3F}" srcOrd="0" destOrd="0" presId="urn:microsoft.com/office/officeart/2005/8/layout/cycle4"/>
    <dgm:cxn modelId="{809B8E6D-6DA6-4693-8E81-C8A474A05F05}" type="presParOf" srcId="{5C6CC8D0-6AAC-4E05-97A5-487274BB58B6}" destId="{EDE24276-6922-498D-A039-8E2AE5AC349D}" srcOrd="1" destOrd="0" presId="urn:microsoft.com/office/officeart/2005/8/layout/cycle4"/>
    <dgm:cxn modelId="{FE92E158-5918-49BC-BE8C-2C64F92F1413}" type="presParOf" srcId="{9022ED90-9430-47C6-A088-16A6689054E3}" destId="{8F561A4F-7E2A-46AB-AE6B-D13704FFD29D}" srcOrd="4" destOrd="0" presId="urn:microsoft.com/office/officeart/2005/8/layout/cycle4"/>
    <dgm:cxn modelId="{0FA2B64E-1476-4879-8164-390C107826FE}" type="presParOf" srcId="{32A313F6-2954-455B-A59E-3BBA9351EA9C}" destId="{56C97DA1-B53D-45A2-8DC1-96AEC61D8045}" srcOrd="1" destOrd="0" presId="urn:microsoft.com/office/officeart/2005/8/layout/cycle4"/>
    <dgm:cxn modelId="{C71EEC4B-0168-458E-9973-CC7BB2048225}" type="presParOf" srcId="{56C97DA1-B53D-45A2-8DC1-96AEC61D8045}" destId="{F3E6C89B-B9DC-413C-9DC9-F776827E6764}" srcOrd="0" destOrd="0" presId="urn:microsoft.com/office/officeart/2005/8/layout/cycle4"/>
    <dgm:cxn modelId="{ECBDCB3A-2987-4C4A-A3AE-9DB47A2FAD18}" type="presParOf" srcId="{56C97DA1-B53D-45A2-8DC1-96AEC61D8045}" destId="{7A500888-8828-4334-9F01-33AE78C3EB54}" srcOrd="1" destOrd="0" presId="urn:microsoft.com/office/officeart/2005/8/layout/cycle4"/>
    <dgm:cxn modelId="{ABC4FA96-2221-4E38-9E89-F294D6139BB6}" type="presParOf" srcId="{56C97DA1-B53D-45A2-8DC1-96AEC61D8045}" destId="{1A0C327F-B0FE-4DF6-B9B1-A93D43C2A474}" srcOrd="2" destOrd="0" presId="urn:microsoft.com/office/officeart/2005/8/layout/cycle4"/>
    <dgm:cxn modelId="{24486A75-BAC3-4EA3-A191-EE63939B5CAD}" type="presParOf" srcId="{56C97DA1-B53D-45A2-8DC1-96AEC61D8045}" destId="{21E269A8-78B4-47B8-A025-D3C70C4D24FE}" srcOrd="3" destOrd="0" presId="urn:microsoft.com/office/officeart/2005/8/layout/cycle4"/>
    <dgm:cxn modelId="{9DACDB28-9B27-4DBD-B7B3-A82714742C4E}" type="presParOf" srcId="{56C97DA1-B53D-45A2-8DC1-96AEC61D8045}" destId="{6F072E08-4126-4C28-B684-281245AC45F0}" srcOrd="4" destOrd="0" presId="urn:microsoft.com/office/officeart/2005/8/layout/cycle4"/>
    <dgm:cxn modelId="{D931D048-676E-4C86-946F-62BA25C50CB5}" type="presParOf" srcId="{32A313F6-2954-455B-A59E-3BBA9351EA9C}" destId="{CCA03742-23B8-4688-8A17-DC0B047214DA}" srcOrd="2" destOrd="0" presId="urn:microsoft.com/office/officeart/2005/8/layout/cycle4"/>
    <dgm:cxn modelId="{4637982D-010F-4E80-8498-E2F4C3CEFC8E}" type="presParOf" srcId="{32A313F6-2954-455B-A59E-3BBA9351EA9C}" destId="{E64F7A87-5830-41BA-B45B-BBD2BB2178C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2F698-30F0-4FE4-A4CE-DD2D59D88EDB}">
      <dsp:nvSpPr>
        <dsp:cNvPr id="0" name=""/>
        <dsp:cNvSpPr/>
      </dsp:nvSpPr>
      <dsp:spPr>
        <a:xfrm>
          <a:off x="5047106" y="2569209"/>
          <a:ext cx="1866455" cy="1209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직접민주주의의 구현</a:t>
          </a:r>
          <a:endParaRPr lang="ko-KR" altLang="en-US" sz="1800" kern="1200" dirty="0"/>
        </a:p>
      </dsp:txBody>
      <dsp:txXfrm>
        <a:off x="5633602" y="2898028"/>
        <a:ext cx="1253400" cy="853662"/>
      </dsp:txXfrm>
    </dsp:sp>
    <dsp:sp modelId="{BF8F446B-984D-47C3-950D-A3D192F0CD3F}">
      <dsp:nvSpPr>
        <dsp:cNvPr id="0" name=""/>
        <dsp:cNvSpPr/>
      </dsp:nvSpPr>
      <dsp:spPr>
        <a:xfrm>
          <a:off x="2001837" y="2569209"/>
          <a:ext cx="1866455" cy="1209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대통령과 부통령</a:t>
          </a:r>
          <a:endParaRPr lang="ko-KR" altLang="en-US" sz="1800" kern="1200" dirty="0"/>
        </a:p>
      </dsp:txBody>
      <dsp:txXfrm>
        <a:off x="2028396" y="2898028"/>
        <a:ext cx="1253400" cy="853662"/>
      </dsp:txXfrm>
    </dsp:sp>
    <dsp:sp modelId="{7AE8AE9D-49C5-40BD-AE42-6B9AA52D4AE8}">
      <dsp:nvSpPr>
        <dsp:cNvPr id="0" name=""/>
        <dsp:cNvSpPr/>
      </dsp:nvSpPr>
      <dsp:spPr>
        <a:xfrm>
          <a:off x="5047106" y="0"/>
          <a:ext cx="1866455" cy="1209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연방대통령과 수상 </a:t>
          </a:r>
          <a:endParaRPr lang="ko-KR" altLang="en-US" sz="1800" kern="1200" dirty="0"/>
        </a:p>
      </dsp:txBody>
      <dsp:txXfrm>
        <a:off x="5633602" y="26559"/>
        <a:ext cx="1253400" cy="853662"/>
      </dsp:txXfrm>
    </dsp:sp>
    <dsp:sp modelId="{67994AD5-33A9-4682-AF3D-955A4C3748DF}">
      <dsp:nvSpPr>
        <dsp:cNvPr id="0" name=""/>
        <dsp:cNvSpPr/>
      </dsp:nvSpPr>
      <dsp:spPr>
        <a:xfrm>
          <a:off x="2001837" y="0"/>
          <a:ext cx="1866455" cy="1209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국왕 </a:t>
          </a:r>
          <a:r>
            <a:rPr lang="en-US" altLang="ko-KR" sz="1800" kern="1200" dirty="0" smtClean="0"/>
            <a:t>&amp; </a:t>
          </a:r>
          <a:r>
            <a:rPr lang="ko-KR" altLang="en-US" sz="1800" kern="1200" dirty="0" smtClean="0"/>
            <a:t>수상</a:t>
          </a:r>
          <a:endParaRPr lang="ko-KR" altLang="en-US" sz="1800" kern="1200" dirty="0"/>
        </a:p>
      </dsp:txBody>
      <dsp:txXfrm>
        <a:off x="2028396" y="26559"/>
        <a:ext cx="1253400" cy="853662"/>
      </dsp:txXfrm>
    </dsp:sp>
    <dsp:sp modelId="{F3E6C89B-B9DC-413C-9DC9-F776827E6764}">
      <dsp:nvSpPr>
        <dsp:cNvPr id="0" name=""/>
        <dsp:cNvSpPr/>
      </dsp:nvSpPr>
      <dsp:spPr>
        <a:xfrm>
          <a:off x="2783935" y="215360"/>
          <a:ext cx="1635982" cy="16359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tx1"/>
              </a:solidFill>
            </a:rPr>
            <a:t>(           )</a:t>
          </a:r>
          <a:endParaRPr lang="ko-KR" altLang="en-US" sz="2000" kern="1200" dirty="0">
            <a:solidFill>
              <a:schemeClr val="tx1"/>
            </a:solidFill>
          </a:endParaRPr>
        </a:p>
      </dsp:txBody>
      <dsp:txXfrm>
        <a:off x="3263103" y="694528"/>
        <a:ext cx="1156814" cy="1156814"/>
      </dsp:txXfrm>
    </dsp:sp>
    <dsp:sp modelId="{7A500888-8828-4334-9F01-33AE78C3EB54}">
      <dsp:nvSpPr>
        <dsp:cNvPr id="0" name=""/>
        <dsp:cNvSpPr/>
      </dsp:nvSpPr>
      <dsp:spPr>
        <a:xfrm rot="5400000">
          <a:off x="4495482" y="215360"/>
          <a:ext cx="1635982" cy="16359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tx1"/>
              </a:solidFill>
            </a:rPr>
            <a:t>(           )</a:t>
          </a:r>
          <a:endParaRPr lang="ko-KR" altLang="en-US" sz="2000" kern="1200" dirty="0"/>
        </a:p>
      </dsp:txBody>
      <dsp:txXfrm rot="-5400000">
        <a:off x="4495482" y="694528"/>
        <a:ext cx="1156814" cy="1156814"/>
      </dsp:txXfrm>
    </dsp:sp>
    <dsp:sp modelId="{1A0C327F-B0FE-4DF6-B9B1-A93D43C2A474}">
      <dsp:nvSpPr>
        <dsp:cNvPr id="0" name=""/>
        <dsp:cNvSpPr/>
      </dsp:nvSpPr>
      <dsp:spPr>
        <a:xfrm rot="10800000">
          <a:off x="4495482" y="1926907"/>
          <a:ext cx="1635982" cy="16359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tx1"/>
              </a:solidFill>
            </a:rPr>
            <a:t>(           )</a:t>
          </a:r>
          <a:endParaRPr lang="ko-KR" altLang="en-US" sz="2000" kern="1200" dirty="0"/>
        </a:p>
      </dsp:txBody>
      <dsp:txXfrm rot="10800000">
        <a:off x="4495482" y="1926907"/>
        <a:ext cx="1156814" cy="1156814"/>
      </dsp:txXfrm>
    </dsp:sp>
    <dsp:sp modelId="{21E269A8-78B4-47B8-A025-D3C70C4D24FE}">
      <dsp:nvSpPr>
        <dsp:cNvPr id="0" name=""/>
        <dsp:cNvSpPr/>
      </dsp:nvSpPr>
      <dsp:spPr>
        <a:xfrm rot="16200000">
          <a:off x="2783935" y="1926907"/>
          <a:ext cx="1635982" cy="16359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tx1"/>
              </a:solidFill>
            </a:rPr>
            <a:t>(           )</a:t>
          </a:r>
          <a:endParaRPr lang="ko-KR" altLang="en-US" sz="2000" kern="1200" dirty="0"/>
        </a:p>
      </dsp:txBody>
      <dsp:txXfrm rot="5400000">
        <a:off x="3263103" y="1926907"/>
        <a:ext cx="1156814" cy="1156814"/>
      </dsp:txXfrm>
    </dsp:sp>
    <dsp:sp modelId="{CCA03742-23B8-4688-8A17-DC0B047214DA}">
      <dsp:nvSpPr>
        <dsp:cNvPr id="0" name=""/>
        <dsp:cNvSpPr/>
      </dsp:nvSpPr>
      <dsp:spPr>
        <a:xfrm>
          <a:off x="4175275" y="1549082"/>
          <a:ext cx="564848" cy="49117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F7A87-5830-41BA-B45B-BBD2BB2178C9}">
      <dsp:nvSpPr>
        <dsp:cNvPr id="0" name=""/>
        <dsp:cNvSpPr/>
      </dsp:nvSpPr>
      <dsp:spPr>
        <a:xfrm rot="10800000">
          <a:off x="4175275" y="1737995"/>
          <a:ext cx="564848" cy="49117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7C530-7157-4D4F-8465-1E58902EDE1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51474-FDE1-4189-9BBD-1701C2AD7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2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youtube.com/watch?v=m5aNWaQ9NY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0057" y="1400432"/>
            <a:ext cx="8915399" cy="232250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민주주의의 현대적 </a:t>
            </a:r>
            <a:r>
              <a:rPr lang="ko-KR" altLang="en-US" dirty="0" err="1" smtClean="0"/>
              <a:t>실현형태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민주주의와 정치제도</a:t>
            </a:r>
            <a:r>
              <a:rPr lang="en-US" altLang="ko-KR" dirty="0" smtClean="0"/>
              <a:t>(</a:t>
            </a:r>
            <a:r>
              <a:rPr lang="en-US" altLang="ko-KR" dirty="0"/>
              <a:t>Ⅱ)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40716" y="4093638"/>
            <a:ext cx="9849922" cy="112628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민주주의를 지향하고 실현하는 정치제도는 무엇인가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068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4107" y="428681"/>
            <a:ext cx="8229600" cy="68400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tx1"/>
                </a:solidFill>
              </a:rPr>
              <a:t>바람직한 정부형태</a:t>
            </a:r>
            <a:r>
              <a:rPr lang="en-US" altLang="ko-KR" sz="4000" dirty="0">
                <a:solidFill>
                  <a:schemeClr val="tx1"/>
                </a:solidFill>
              </a:rPr>
              <a:t>? 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9112" y="1352970"/>
            <a:ext cx="8229600" cy="5004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생각해 보기</a:t>
            </a:r>
            <a:endParaRPr lang="en-US" altLang="ko-KR" sz="24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5005697" y="1831636"/>
            <a:ext cx="3816000" cy="192894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민주주의를 가장 잘 지향하고 실현하는 정치제도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정부형태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는 무엇일까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82" y="1988841"/>
            <a:ext cx="25786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4943880" y="2492896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799856" y="2600896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55840" y="2708920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575907" y="2779037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460444" y="2865503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3" descr="data:image/jpeg;base64,/9j/4AAQSkZJRgABAQAAAQABAAD/2wCEAAkGBhQSERUUEhQWFRQUGBgXFxgYGBQYFxcVGBQXFxQUFRUXHCYeFxojGhcVIC8gIycpLCwsFR4xNTAqNSYrLCkBCQoKDgwOGg8PGiwkHyQsLCwsLywsLCksLCwsLCwsLCwsLCwsLCwsLCwsLCksLCksLCwsLCwsLCwsLCksLCwsLP/AABEIAMIBAwMBIgACEQEDEQH/xAAcAAABBQEBAQAAAAAAAAAAAAAEAAIDBQYBBwj/xABCEAABAwIEAwYDBQYEBQUAAAABAAIRAyEEEjFBBVFhBiJxgZGhEzKxBxRC0fAjUnLB4fEVM2KyFhdTgpJDg5Oi8v/EABkBAAMBAQEAAAAAAAAAAAAAAAECAwAEBf/EACQRAAICAgICAwADAQAAAAAAAAABAhEDIRIxEyIEQVEyYXGh/9oADAMBAAIRAxEAPwD0GhjGuaI1VdxLFQ6DsoW4c0xe6ErVJXVFKyEmLEY0i4NiYjeE7H8QbkAAuRfnHVDIOq0yumCTOacmhpqExfTRcyroC7lXTRz2NyJZU6EoWNY+jiC0gjZaal2sGWCCstC4pzxxn2UjklHos+IcXz6SPoQosLjHNvIAEeaBKUo+NJUbyNuzY8L4m6o+djsrtzfVYzg+PbT1E7q9Zx5p3/p0XDkxu9I68eRVtli/ECRIVP2nDDT+YBzbjr0VbxTjBa+17WVHi8UajpKpiwu0xMmZVQNVaJlR5VKU2F3HIRwmkKQhcIWBZGuFPIXW05MBEwxlInQaI3hXBH1yQ2AANTp/VWPBqYpyag9f6q+w3GaTe62AOmi5smVrUUdEMae5MyWP7O1qRPdLm/vASPbRajsdwxzaRc5sTedzyRDOLguhH4nirWNuQFz5Ms5Li0WhjjF8kwPjVQZHAgExuvOKuCfc5YA15LZYquaozN0VUHhvzOBT4m4IXIlIzDqajLFo8TTpkGIJVN8OTYSei6lKzmlGgngnZ81ySTlaPU+C0tXs5TDA3KLcxfxld7MUjTYcwgyi8eHVLAwuPJNuXejrxxSiZHFYekHkQDHRcWpGDYNguLeRB4E9coStl2U9StZDCJU0FkTnAGEPVuVLi230UIXZjiqs48kndDcq7lTsqUKxIZlShPhKFjEcLhClhcyrGIoShSZVwtWMJriBquZzETbVdhchCg2RvMphatbU7FfLkqySJJIgX0ywosf2HqtBNNzakbDuuPOAbe6ms0P0q8M/wyxCbCIr4dzDDmlpGxEFRZVYiMDCdLoulwdzmB9gCSPRF8Mx4ptIIB30vPirHhmNzG5A6cvBRnOS6RaEIvtldwbs7UqPlwytaQTmGvSEuI4ZlGs4ESfmB0iegsrvFcdZTacpLnH0lZTE1S9xcSTPNLBym7fQ0+MFS7Ouq1KroEk9OSjxFBzDBkeytODZWPDi4CRpumccxwquGXQeqdS9qS0I1623sCwmMLDO6m/xGSS6TyQMLhCZwTFU2g6txd0Q2wVZUJKkhaLg3A6dUtzyG9DGY9T+tUrccasZcsjozFNkm5hWGHZTpODpkrb1+yFB2RrWBrWnM43zOEfLPI29FFj+zlEAQ0DLOm82vzUJZ4y0XWGUTNt7Qifl80ypxQHcKwxfB7ZA0Rroq6vwsMabQk9GN7IiPEhzSVC/UpKvgRPzM0rsQnUXyjKHZ+oTAbpvspH8BqM7xFul/Zc67osyDFt0gi6r4ReIpHMRB9ITRg3/ALpXbBKKOOdtg8LoRNDBlzoNvFFO4K6JaQ7W29kXOK7FUJPorIShTOw7hqD6Lgpp7FohhLKiWUp0EqVnD3u0abINpBUWwXD4UvcGtEkrQM7FO+GS54DptaWxG+8yhOC4kUqhzDziY/IStCzizXP+FM/Tr5LmzTmn6nRihBr2MI5kGDsu06JcQGgknQDVabivAQ4lzLO1jY/1Q/ZtgzkFveF5JI6EeKp5U48kJ4mpUzS4QVHUGGoIfF+Z5SuNxkCD67oqhiQ6wP6CAx4hed2zv6RSdosFnbmJuNCeQBOXw+iymVaXijy4EArPuZFivQwfxo4M/dkYCTXEaJ0JQugjZGQuQpIXCFgDE0hSQuQsEihKFJlSyrAI205MDVek8N7PtpUA0kunvGeZA05Cyx3Zzhwq1oJjKM3odl6FNgJsFw/KntRR2/GhrkwZrstlLVbzQ1UybJuIrEDvLjOseHgKl404FpAAP0TcXxUKpxHEJOtk8VuxJMzFTCOk90+QSV2eIjkkuzzP8OXxL9N/hsUxujtU846PA7qpFLaJUzXQIIhcrgjoU2FVKIqX907Eta0DugRuAoMFUyugmxUuLbmETry1S3uhq0Z7iGJY53dlGcMwVWzstj+pjkhRgclQTMTaw91pG4zKJldGSdRSjshjhbbkD4nBmCHCbRZUWG7P1KjS6wE2nfyV8zG53/NPgjX1bQNlKOSUNFZY4z2ZfE4T4YblZpcuNzm5BXPCGl7MxteB+aMwZBNxI2U2IqiYC08vJVRo4+Lsio4INLnAN7x5D3VVxaiadRtRjBYQ7bwkfkrT4+yD4hTztIHKEsJNS2GataKwY+o6mXEjUiY0VM97gdTI3Vi6uWsLBqD/AHlAluYgAXPuu/Gkr0cU3dGq7LYc/DzuPlvqdZ8oUnE3aorgWBNOiA/5jfw5BV/FTErgk+WRnalUEUGLqQdVUV7uKMxYJMoYtXo44pKzgySb0Q5VwtUuVItVCRDlXMqlLVzKiYiypr7e31UlRwETuYGmqynajtLUoVgxlNr2hoJN5k3jT9So5cnCLaKYoc5UagMWhwHAWEAuvPos32MrffMOakBrmlwc2SYi4JsCJBlehNLCxpAAMNgX0hQyZriuJ0Y8VN8gHCcHpteXix2iwAVnXrho19UM8COR6Kg4482uf6KEYvJLbLOSxrSLTFcYDdDJVNjuNFwuVVuKjcF1R+Ml2c0vkN9DqmLlC1aqkc1ROaqrFFE/JJkJJXFJlST0hLZuaTHUyNwPTyUmIrlwBG6lpYbLaSR6qTJNomPZeapbPQcbQKHHQ6pwxRbum15m40TM4ykEap3G9iKVaB3HO+83OysqtFrWkm/jeVWF8RFoXalUvABuqKD0Tc1sip1i0ktt4IsY1xEepXavB6jBJA9RPopqGAIGZ3omlKD2LFTWiXCVXAamFM7FFpzJgqgbgIOs11Q90Hp/c2UeKk9luTitEr+JeadhMUalRrJMHUjayrm0Tmg87qx4fgyXjJaIkmE8oRihIzlJlhieEU3D5dNXTB8+eiHpUWMLYaO701PMnVW+PcAyOt4VFiMVC54yk1VnRJRTug+pxuD05Ko4lxUOlMrh+WQQRvANh1Ve4K0MN7JTzVohqYqVLw7BfFdEx/fRMe2Lna6I4TxACY31PK5j2VWnFUnskmpPa0FcQ4I1o7mYn18dFVYiiBaHA7z+S0P+Jt/e+qruI4zPyPXdDFOd1JByRhVplRkSpYbNVa0uDZa8gc8uX8/YollKVmuN40txLRTddoyHU/M12aBzh3qFTNk4x0TxQ5PYd2grfAyFwMF88pA1+oXnvF8SX1XE849NfeVecX4liKwisfiCmXsaYY2B3YBgCToZ8FkMTVOaN80eZK4p5XPs6441Ho1fYbtAcNXy/wDp1srHdDmGV1/Ej/uXrv3sZm5yGhtrT7D814a7DtggSDmJGuk6T4WWlo/aLnpilVaQ4McM/wC88MIaY2kxKEGvsMr+j0HgeLbVw7CDJAIJtJhx1AA+iB4qDbkqz7LsW2oKzM12EOAn8LtTHRw/+3VaPjGHAHVVxySloScW4mdLU0tU0JFq707OBqgZzFE5iLcxROYiAFLVxT5F1AJsqjeRI8V2nSeLlyJLTvddeBpK8ts9KiF2Z5jVLEcKfA7v5+iseHUCAY3NiVJisTltPe0/st5GnUQeNNXIp8NwcvEzHlKbh8M5tWGiSLch59Fb06nIyPfr5JNcG3AEn9XTeZ7sHhWqI61MiM0E72t1A6IR9MDcknRvJdxGN71/6ISpiQ68wUI2NKiYYJzngu03urP78NFTfHdzXGB02BnoqSg5dko5FHoPfhqbjpBO+0eA3Q9d3wn9w2TWPe45QJKgrU3A97VGEXdNgnJVcUWFfHS2dZ2VI+uTNiiMqKwfDc4JzRHSUeEYbbMskp6SAG1yRylR5e81v7xieXdJ/kjH0cpjVUXa/iVShVoCmR8RodVHdlumRrToHSM1p3RlNQWhVBzeyv7bcTa3BlrT3qjn0pbazahDiDzgAeazH2dYwsxBolznCsAG5nEw8SQBJtIJHjCo+N4x47riYBc4CZu4y73k+adTHwwHscRUY7MDIkFsOEeBgqHkdp/hfxqmj1t7oyW+fTwLS4H2TjTWEwXbSpV+7h7I+A9suEuLwbSRFu47TdeuYbDhkl4kxFxYeEq6+QqIPA7M7lWU43hoqktF7mRAuWm5IE6lbPiWOoUyS+o0ZrxIkGCdBfWBpusFxeuXVHvp1HFp7w2EAGBETEhLmmpR0Phg4y2Q1wGMOYgEyYJE/KwfUFZOrwxz62YXbnDvKQdVfYrDNFO4BJkydbgHfxKz1ajrAvOw68lyfR0lh8F06a1Z1/ChG4NwrA5bZj6H+4URBBIGzg3feVLSc+PndqRqdo/NE1Hp/wBmOJZTq1y6LsYBps4yFpON8Sa4mBPgvO+wtOa1TvOMMFibfMLx+tVtSxdGLFfsc+TLXqV7j4hdoEnVGmmuZF1rX2csnf0DuYonMRhYhuJP+CzO+Gj/AFODSRvlBu49Ai5pbYqi5aRAWLqmw7fiND2GWuEg8wkhzX6HhL8NlMCV0wCPqeeqBrYm4gGPSV1+NOsnwXn8WehyRYfeSG2GqrsTXcT3tuQ+t1K3HwN/p7LtbFiLj2SpNMLaYPTxzgbA+hXX8QJOkfVSU3lwmYHLn7rlXE93wT/YPoGq4guNpCMweDziSYEWn+ScHDy8k9uIICzlS0DjfZHTwDiTbTrHpKsRTcwTa+t7ygG42d7nyCRrOaLkX6ShJyl2GKjHomdjocTAkrpYasPeYEm3Qf1VQ+sc03PkrCg6Wi5HRM1xVrsVPk6fRFiaQzEiIVphGfsdIj3PNAl7ZsAOphSPxrrBpBhCUnJUGMVF2PxOBad4P1O9lhO3ByYhgu6GCDYA951ue3JbLEPe7WLrB9uM4rsHJgLrxbO7mbpW3xpsZJcrSMXisC6vUuzeJDra72U+H4YXl2tnPBvz7p67KpxfaWs1zmMFNoE3gEm/Mk3QVXjWId81R/gDA9AhaDTNacLlqNyhrGBoJPdHeBhupGw9lPxfj9OoxzauJzFwsS7NBzAkhjbDTZYahWJe1ppsJcWjM4uf83QujdeqYT7MQBfEkRqKdKlT9CcxTJ/grTMvS45SH+WypUPNtM/Uyu1cY58EUzmgdw6iCY0Ecrclu6H2d4Vv+aa9X+Kq8A+VPKsb2mo/dsS6nQBYwBuVsmAC3MYLpOpOp5pZdDRQBWa5tENINs1+7091UYrDva5zY0OtrjYorGvc5hzAE3vJNo09R7pMb94oj/qMtrrG3mLjqCjBclQJvi0/orXMdykQBoNLchzlOY50XHsbKAV4MSeSeXHmfVIMbX7PXzXqT/07c7OadPBb0sXlPZjC1XPqVaROaiwVOc96CP8AxzHyXp3CuIiszMLOEZhyJEgjoRcFdmJ+px5V7E+RcLVNCl+6GJ8LeKdzSEUGwCo2xi/t5TBhea9p31HVA57HMkENaajXmR8xJEdPRepOp3XnXbelBaYPzVLz4LnzO2jpwKkyjpdssTSApseA1ggDK028YukqHEu7x8voElLkynFH0QGMiTaNyYHulTqMBs6f+4FeU4viVWs0NrPFUAz3iIJ/eyzCEbh2ghwYwEEEFpDb6zY7H6I8wcD2VjgNYKru1vETSwVepTOV7GS02MGQNCI3XnX/ABpiqIBrVmvBsCGMkaHvQIPoo+KdtHV6LqRcXCpYw1gMAg7XGiza7NTPVcJJpszOklrSTG5Ak9LqT4XWekR7ry3Cdv3sotY1wD2hoaHAHug3km8nRGM+0KoNCHWHzBjRNpDYuTM+iNmaPSyJGqruPcVGHoueQ5x0DW6kkE+QsbrIYbt2Q3O51IZjJaTcdAM0hU+P7QOque5tVkubDhAvexElvytKwKPTMEWVabajZAeA4TIPgRsVK2kdZ+q884Lx6uA0h4cQLNeSxmWIgtzRrJBRn/M4N7tSmMwJByuMSJ0kJrBRvaQiYsf1zXWzET7LA0/tTZeaTugB2221UdP7WWZnTQdlEZYdLjPMRA9Utho9AMR158k74vK684xv2pkOmlSa5sfiLwZ9NlE/7VKkA/d6YnQ53+3dRtGpnppeTrGv6uvM+1WINXElzT3QSxt7n4YbmdO4zOKMw32ktq03AMcyoBANsoPOTqNL21WbwvFDVZT71m5haQRmdmIMam+vKEsmqGjdmYxzf2jt+qH3ItCJxhh7rkCeZ5oQvlx/X9VMoWXAcKH4ik02DqlMbaF4C9+NbMdBzXgvBMQKdanUdMMexxvsHAn2Xo1X7S6IjuOIJA+ZmvqnhQkrNBiO0tAVWU3OGZ4BbAdcl2Vo03KyPbUh2LAEAZBuB+9tCpsdxRv3rD1QQW0xTLovBa/M5vjB90RxrizMTW+I0DK3uA8wGzmuJ1cR5Iu+NtBVXoq+KjKyxb/5X36dVXcExGSqCSA10g301IdpqCrLHPBpnQ35aaqgoO71+v8AMJIugyV6LjtDwrv/ABKUHQvaBcTo6NhsdRIVO4XkwDcR7q+4Ljs7ItnpZWEmA11Jx/ET+6b+vNVvFeGCn3mDuEwRIdkdMFhInQqsly9kSi69WHdne01TCuc5jWuzBsg30J/MrQcF7R/tPiMa1pBJyScuSZNO+wJJHJYqmYEi1toUlLGOplrhMgnlf5bFaDpAmrPSq3bZ5d3aAJJt+1A1mPw62PogP+ZDpINAGD++fyVbhMW1rRUblyxMOIEBwIM3FgT7hZjj1d7ajnH8ZLpmQZMyEZ66BHZ6Hwrts6rVyfCDJ3zTuJHv7Kt+0D5Gfxu+g/JZLs/xH9s3WJ2OW8aTtMdFs+JUvvIipSqAC9okmDABBN778lCUtovBdnmuI+Y+X0C4td/waDc0689DTI9YXVuSNRkaWPcXEQ2xH4Rz/NdrcRdmFmmSZ7qCw/zHxTsQO8PP9QgEPfVksmBck2gbC4RLX5YcHgHwJEeEIJtEuyACTGg8eSKqUi4BoaZGt501tsj9AOvYBuCTznU8rWRuCwrXGHua0DSXDWQJEkcyUDVbIBa092CTOaB6WRuHALiKrw0C4nJuRzHIpkKyBlMOB7rb9eq5VYBDmgAgtMzOhB/kmjFOAi17bePJcdiJsbgxpHLnCLaNRZdqqk1GydQ4kQIPeF430VDWAzN7sjfvR/8AlSjLyNzz/ooi0mYHL8E7jfdLdsZKiWq0NaSAQQD+OYuBOqj4fjCKlI63E77Qm4s9w25/hj8Q32TODkZxmGx58igzFxUbmaXwCGlocI0BmHADabeiHdiQQA4DLsDMCBFronhNeHGwcCMpaSBIMTY6qelgabC53fIFw2HfxRIty3CpVoS6OvpkUZ3da090CBB2ANh6p3AGkA8psDO7W8vJdo8QhxLhIdYi57rSYHjf6qbCCm0nISWkixvB7sCQdYQl1oaP9mexR/aOn9X6qIRO10RUYHVX5rAfVQ8TwQADmGSDBjxcfySUN0PDrHa0+Vx/JT4DGsax0cryAZMG45begQ0Wdzj80FhKRLwDIbvbTyWAaRtKnUYHB1j/AKwIO4jJZE4VjG5WtcIlxubyRe8LO08I4A5Xaq84M0imMx/G43HQLon8hzgoMSMEpWifiJAYQC0yf3p3J5dVSU2guA87Hx6fqFdYoh1KYH8xrqfJUuGIDhI3P81BDsdg6hY4vbYiNxBEgEG2hC0lJoLc1JudleS5uwe1je6TtIab8ysiMa0B4iIA5/vBWPC+KNDQHfIXHxaYbD2nmITwlWic19hVfhgaCW95hHdIgxza7qFX1qNhbc7dGrQvzUjlY34jHtdUAHywDmcJ0HdzRP7reaqeKUslMPptz0iSZBByzAhxEixBEi1lRoRMZgMX8NzWvvTeIcOUkiR5SCi8Th+6aT4dSbkyuzMa4MLWgPbJ2dYj/V0VGcaDlsR3fH8bgFYUcc0kNq3YQIO7Q5gBE7tIJnlYocl0Fxa2MwWAdQrsJgsddrolpGQwfHRbTh/EKJyh7iKrw0xJgWECeaz9H9jLC4FrGtc2S2HtDGhxAgkxGaw/eRNCqxjm4ikO8JIIa223yECPRRnjcv4lIZOPZJxDjdRlV7G/K1xA7rdAfC6See3NTmP/AI6X5rqn42W8h5zTrNB1PqNfRNNbqnDChd+6hMIOOKjKZ0t46oj/ABEdUO3BhSfcgsYe7iHVSHiLevr0/NQjBhSjBrGGVceCLc+Z0TDjf1dGjg7iAQIBnWdvAIV+FI1WMQPxlrfQrjsX4+pU33dSswQKxgL710J8zzlOp4yCDGnirBvDJ2RTeEj4ZteUdgspamKzKfhmOcKjAHOALgNdpT34AovCU2MAuMxEk2n+HohYS4xNOYLrxpNyPNVtdzmk5TH5/oBEDiA0J9UJiawOkJrBSB2PbmBfmIJ/DEydNUc/BUjEVHN/ia76gkKoxD4ggixB2XHcRqls/EPlAjyCKaRmmXLuFGYa5jySRDXchyMHmm1cMaebM0siIkESJHyz80X3VCys4u7zifMlaINfUot7zjIO/wDqPNa0BoCdUeLNeB0LWlXfBqhytzvaTLrgEiIECIH0VR3mmSBI21b466p+GxLge9Abc268h6WQYUXGMH7Ge75W3OohZ6gXZxl1kx6X/XVWH339iQcoMmAJmA4wYPMR/RAcPa4O5kPcQRcaWk7CyyMwWtTeabjUnNYeWZse8pYNh+HPJ5/2tRbqjsjs8kgDluWwLKKlW/Zx/qP+0JkkI2y2w3FmhlNlQkCTlcNWODpzHmNiOSsnYWpTLWUjIcHPbMGnd2YMc4mLiWeOUrJ4mSxmti86TyVxg8YW06dOoMzBNxGZneJDmnnrbkAni/oVr7RJxDg76rRUoPtEFgJMGSTlJiRM+llWVuG1rd8jut565RK01QEGk6mWupunO6cuWXAkgTMzJAAOkJ2KwmcZS+KgjvgQHEgkQJuCB0Kzjf8AoFKv8KjCB4htQ5mgNyn8TSGgWO4O4KnHDC0jLVLWFvdJnM1wc4tkb2OU7EFSDDuaGh1zABcNCo2h4dJfLSCIIt8xj2st/TDrbQHiMRSDiH0nOePmIBaCdzANklZn4Trva4u37xCSb2B6/wB/9M+cIORXBhRyKLdhzKc3DLnotZCzDDkU91IBFU6KTqHL6o0LYJl6e6lYDyHuiW0lKGJqBZXHCN3Y1NZQaLBoHh/ZWbmKJ1G61BsHp4YHb6/kjKeCB2TqVODO6LprUayBmGA2UzqPd0Uoau1NEaFsqTQ6KixeDIcTGpP1WrfT6IfEYeQlaGTMgaBXC0q5xGDg2CFfhj5pByuIdzTHU0Y6mmOpoGBspWu4bTiixpMPAv5kmPGFV8KwYA+IdZIb0jU+KI+LJ1RCE4igdtUBUZCO+9aTfzugKxhpRADOSwnE3UXEjQ6qqNQ80Q0SAtYGjQt4/SqCKjWHxEH1MDrqpX4fDvbAJpgmdiJ031tCyb2XCKw1E5KjgSCzKbEjUwRby9E6n+i8Pw0WJ4SXR8NzPD5dRty090PieGvAaCDYbXibjRVFLiT27z7e4hWWH464Rcj3/JG4sFSRLh+IPpsaAY7zxlOh+Um2h1VtRxtOrSiTTc1wEz/EQ0SRH4r7T4KvbxdrozBrtBtsbRMH0SLKLp1ZmMnXW8QD4lOmI0i4dXcdKZgA5pMyY7rhHdgnXkfFDl7XiaZnodrmJ5IPBUzSMtqFzYJLSTuDYeBhSf4nWZcs6HIbZdpGhm6axaI3kg/K70n6JKzw1YOaCAwTs519d5ukto2yuFMD9bp4YkCuh3P2UCx0NXcq5IlJzo/uiA7Yap2YWvqqzGY2RGx6iZtEoQY6JgagDz3Q5GovK1ZrYkxKgGMbzHr4fmqbGYzMGg2I0PMH+ShoOMggE7ePKEORqNNQrgmNDrH5osOVAWkkEWcACbjeYi6t8HWltw2dPS368UUzUGApOPQ+hTGtH6A+q4XbifdMA6YTHU0nv/UqCo7r+igEhrtn9H3GqBxFLkf15oyq43AJMRMdUJijHWdRb9eyRjoAdSMppYVLUd+oUTilCRurOEAGBySZiXH8Q84XHtlRmmsYe6u8cvYrn3wnWD5f1UTqQTDRWsxG4NT/ALxZN+EFz4QRCNfVlWXCu9TrgmO6zr+Ix7wq801ZcJb+zr7S1keOYkfRFdgZTlxXQ9Pc2TPNIMQCSYUEvb4j6rVgA63WfwFG91dioOapAlMTsONreB/looyXjR0+yc56a56cUa7EOOoukufH6JIBLBqckkkGOtKCxjjmaJ1Inrc6pJIsBXY0a+KAfqPBJJSGQ8aen0ReG+U/xgeWU28EkkUYfjnd8fw/mrTgnyTvA/mkkmXYH0WTtVLzXEk4owanyUFUWCSSzChtXVv/AHfyVXxD/MCSSRjIgxWn66qOmO6fFJJKMQt1TX6lJJAIx6bUSSQARriSSIRpReF/ya3/ALf+4pJIoDASkkksEtcG0ZQYvBUmcxqUkk66JkjDZOSSTIUYUkkkQn//2Q==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450912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567608" y="4160881"/>
            <a:ext cx="1944000" cy="3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의원내각제</a:t>
            </a:r>
            <a:endParaRPr lang="en-US" altLang="ko-KR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88" y="4485787"/>
            <a:ext cx="2619375" cy="187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5841594" y="4158849"/>
            <a:ext cx="1944000" cy="360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대통령제</a:t>
            </a:r>
            <a:endParaRPr lang="en-US" altLang="ko-KR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38" y="4390537"/>
            <a:ext cx="2486025" cy="196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8789708" y="4092733"/>
            <a:ext cx="1944000" cy="360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이원정부제</a:t>
            </a:r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54" y="114129"/>
            <a:ext cx="3555479" cy="197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346" y="1856527"/>
            <a:ext cx="2857500" cy="20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2600" y="270309"/>
            <a:ext cx="8229600" cy="68400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ko-KR" altLang="en-US" sz="4400" dirty="0">
                <a:solidFill>
                  <a:schemeClr val="tx1"/>
                </a:solidFill>
              </a:rPr>
              <a:t>영국의</a:t>
            </a:r>
            <a:r>
              <a:rPr lang="en-US" altLang="ko-KR" sz="4400" dirty="0">
                <a:solidFill>
                  <a:schemeClr val="tx1"/>
                </a:solidFill>
              </a:rPr>
              <a:t> </a:t>
            </a:r>
            <a:r>
              <a:rPr lang="ko-KR" altLang="en-US" sz="4400" dirty="0">
                <a:solidFill>
                  <a:schemeClr val="tx1"/>
                </a:solidFill>
              </a:rPr>
              <a:t>의원내각제 등장 배경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1272" y="1148105"/>
            <a:ext cx="8229600" cy="5004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영국의 명예혁명 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5" name="AutoShape 3" descr="data:image/jpeg;base64,/9j/4AAQSkZJRgABAQAAAQABAAD/2wCEAAkGBhQSERUUEhQWFRQUGBgXFxgYGBQYFxcVGBQXFxQUFRUXHCYeFxojGhcVIC8gIycpLCwsFR4xNTAqNSYrLCkBCQoKDgwOGg8PGiwkHyQsLCwsLywsLCksLCwsLCwsLCwsLCwsLCwsLCwsLCksLCksLCwsLCwsLCwsLCksLCwsLP/AABEIAMIBAwMBIgACEQEDEQH/xAAcAAABBQEBAQAAAAAAAAAAAAAEAAIDBQYBBwj/xABCEAABAwIEAwYDBQYEBQUAAAABAAIRAyEEEjFBBVFhBiJxgZGhEzKxBxRC0fAjUnLB4fEVM2KyFhdTgpJDg5Oi8v/EABkBAAMBAQEAAAAAAAAAAAAAAAECAwAEBf/EACQRAAICAgICAwADAQAAAAAAAAABAhEDIRIxEyIEQVEyYXGh/9oADAMBAAIRAxEAPwD0GhjGuaI1VdxLFQ6DsoW4c0xe6ErVJXVFKyEmLEY0i4NiYjeE7H8QbkAAuRfnHVDIOq0yumCTOacmhpqExfTRcyroC7lXTRz2NyJZU6EoWNY+jiC0gjZaal2sGWCCstC4pzxxn2UjklHos+IcXz6SPoQosLjHNvIAEeaBKUo+NJUbyNuzY8L4m6o+djsrtzfVYzg+PbT1E7q9Zx5p3/p0XDkxu9I68eRVtli/ECRIVP2nDDT+YBzbjr0VbxTjBa+17WVHi8UajpKpiwu0xMmZVQNVaJlR5VKU2F3HIRwmkKQhcIWBZGuFPIXW05MBEwxlInQaI3hXBH1yQ2AANTp/VWPBqYpyag9f6q+w3GaTe62AOmi5smVrUUdEMae5MyWP7O1qRPdLm/vASPbRajsdwxzaRc5sTedzyRDOLguhH4nirWNuQFz5Ms5Li0WhjjF8kwPjVQZHAgExuvOKuCfc5YA15LZYquaozN0VUHhvzOBT4m4IXIlIzDqajLFo8TTpkGIJVN8OTYSei6lKzmlGgngnZ81ySTlaPU+C0tXs5TDA3KLcxfxld7MUjTYcwgyi8eHVLAwuPJNuXejrxxSiZHFYekHkQDHRcWpGDYNguLeRB4E9coStl2U9StZDCJU0FkTnAGEPVuVLi230UIXZjiqs48kndDcq7lTsqUKxIZlShPhKFjEcLhClhcyrGIoShSZVwtWMJriBquZzETbVdhchCg2RvMphatbU7FfLkqySJJIgX0ywosf2HqtBNNzakbDuuPOAbe6ms0P0q8M/wyxCbCIr4dzDDmlpGxEFRZVYiMDCdLoulwdzmB9gCSPRF8Mx4ptIIB30vPirHhmNzG5A6cvBRnOS6RaEIvtldwbs7UqPlwytaQTmGvSEuI4ZlGs4ESfmB0iegsrvFcdZTacpLnH0lZTE1S9xcSTPNLBym7fQ0+MFS7Ouq1KroEk9OSjxFBzDBkeytODZWPDi4CRpumccxwquGXQeqdS9qS0I1623sCwmMLDO6m/xGSS6TyQMLhCZwTFU2g6txd0Q2wVZUJKkhaLg3A6dUtzyG9DGY9T+tUrccasZcsjozFNkm5hWGHZTpODpkrb1+yFB2RrWBrWnM43zOEfLPI29FFj+zlEAQ0DLOm82vzUJZ4y0XWGUTNt7Qifl80ypxQHcKwxfB7ZA0Rroq6vwsMabQk9GN7IiPEhzSVC/UpKvgRPzM0rsQnUXyjKHZ+oTAbpvspH8BqM7xFul/Zc67osyDFt0gi6r4ReIpHMRB9ITRg3/ALpXbBKKOOdtg8LoRNDBlzoNvFFO4K6JaQ7W29kXOK7FUJPorIShTOw7hqD6Lgpp7FohhLKiWUp0EqVnD3u0abINpBUWwXD4UvcGtEkrQM7FO+GS54DptaWxG+8yhOC4kUqhzDziY/IStCzizXP+FM/Tr5LmzTmn6nRihBr2MI5kGDsu06JcQGgknQDVabivAQ4lzLO1jY/1Q/ZtgzkFveF5JI6EeKp5U48kJ4mpUzS4QVHUGGoIfF+Z5SuNxkCD67oqhiQ6wP6CAx4hed2zv6RSdosFnbmJuNCeQBOXw+iymVaXijy4EArPuZFivQwfxo4M/dkYCTXEaJ0JQugjZGQuQpIXCFgDE0hSQuQsEihKFJlSyrAI205MDVek8N7PtpUA0kunvGeZA05Cyx3Zzhwq1oJjKM3odl6FNgJsFw/KntRR2/GhrkwZrstlLVbzQ1UybJuIrEDvLjOseHgKl404FpAAP0TcXxUKpxHEJOtk8VuxJMzFTCOk90+QSV2eIjkkuzzP8OXxL9N/hsUxujtU846PA7qpFLaJUzXQIIhcrgjoU2FVKIqX907Eta0DugRuAoMFUyugmxUuLbmETry1S3uhq0Z7iGJY53dlGcMwVWzstj+pjkhRgclQTMTaw91pG4zKJldGSdRSjshjhbbkD4nBmCHCbRZUWG7P1KjS6wE2nfyV8zG53/NPgjX1bQNlKOSUNFZY4z2ZfE4T4YblZpcuNzm5BXPCGl7MxteB+aMwZBNxI2U2IqiYC08vJVRo4+Lsio4INLnAN7x5D3VVxaiadRtRjBYQ7bwkfkrT4+yD4hTztIHKEsJNS2GataKwY+o6mXEjUiY0VM97gdTI3Vi6uWsLBqD/AHlAluYgAXPuu/Gkr0cU3dGq7LYc/DzuPlvqdZ8oUnE3aorgWBNOiA/5jfw5BV/FTErgk+WRnalUEUGLqQdVUV7uKMxYJMoYtXo44pKzgySb0Q5VwtUuVItVCRDlXMqlLVzKiYiypr7e31UlRwETuYGmqynajtLUoVgxlNr2hoJN5k3jT9So5cnCLaKYoc5UagMWhwHAWEAuvPos32MrffMOakBrmlwc2SYi4JsCJBlehNLCxpAAMNgX0hQyZriuJ0Y8VN8gHCcHpteXix2iwAVnXrho19UM8COR6Kg4482uf6KEYvJLbLOSxrSLTFcYDdDJVNjuNFwuVVuKjcF1R+Ml2c0vkN9DqmLlC1aqkc1ROaqrFFE/JJkJJXFJlST0hLZuaTHUyNwPTyUmIrlwBG6lpYbLaSR6qTJNomPZeapbPQcbQKHHQ6pwxRbum15m40TM4ykEap3G9iKVaB3HO+83OysqtFrWkm/jeVWF8RFoXalUvABuqKD0Tc1sip1i0ktt4IsY1xEepXavB6jBJA9RPopqGAIGZ3omlKD2LFTWiXCVXAamFM7FFpzJgqgbgIOs11Q90Hp/c2UeKk9luTitEr+JeadhMUalRrJMHUjayrm0Tmg87qx4fgyXjJaIkmE8oRihIzlJlhieEU3D5dNXTB8+eiHpUWMLYaO701PMnVW+PcAyOt4VFiMVC54yk1VnRJRTug+pxuD05Ko4lxUOlMrh+WQQRvANh1Ve4K0MN7JTzVohqYqVLw7BfFdEx/fRMe2Lna6I4TxACY31PK5j2VWnFUnskmpPa0FcQ4I1o7mYn18dFVYiiBaHA7z+S0P+Jt/e+qruI4zPyPXdDFOd1JByRhVplRkSpYbNVa0uDZa8gc8uX8/YollKVmuN40txLRTddoyHU/M12aBzh3qFTNk4x0TxQ5PYd2grfAyFwMF88pA1+oXnvF8SX1XE849NfeVecX4liKwisfiCmXsaYY2B3YBgCToZ8FkMTVOaN80eZK4p5XPs6441Ho1fYbtAcNXy/wDp1srHdDmGV1/Ej/uXrv3sZm5yGhtrT7D814a7DtggSDmJGuk6T4WWlo/aLnpilVaQ4McM/wC88MIaY2kxKEGvsMr+j0HgeLbVw7CDJAIJtJhx1AA+iB4qDbkqz7LsW2oKzM12EOAn8LtTHRw/+3VaPjGHAHVVxySloScW4mdLU0tU0JFq707OBqgZzFE5iLcxROYiAFLVxT5F1AJsqjeRI8V2nSeLlyJLTvddeBpK8ts9KiF2Z5jVLEcKfA7v5+iseHUCAY3NiVJisTltPe0/st5GnUQeNNXIp8NwcvEzHlKbh8M5tWGiSLch59Fb06nIyPfr5JNcG3AEn9XTeZ7sHhWqI61MiM0E72t1A6IR9MDcknRvJdxGN71/6ISpiQ68wUI2NKiYYJzngu03urP78NFTfHdzXGB02BnoqSg5dko5FHoPfhqbjpBO+0eA3Q9d3wn9w2TWPe45QJKgrU3A97VGEXdNgnJVcUWFfHS2dZ2VI+uTNiiMqKwfDc4JzRHSUeEYbbMskp6SAG1yRylR5e81v7xieXdJ/kjH0cpjVUXa/iVShVoCmR8RodVHdlumRrToHSM1p3RlNQWhVBzeyv7bcTa3BlrT3qjn0pbazahDiDzgAeazH2dYwsxBolznCsAG5nEw8SQBJtIJHjCo+N4x47riYBc4CZu4y73k+adTHwwHscRUY7MDIkFsOEeBgqHkdp/hfxqmj1t7oyW+fTwLS4H2TjTWEwXbSpV+7h7I+A9suEuLwbSRFu47TdeuYbDhkl4kxFxYeEq6+QqIPA7M7lWU43hoqktF7mRAuWm5IE6lbPiWOoUyS+o0ZrxIkGCdBfWBpusFxeuXVHvp1HFp7w2EAGBETEhLmmpR0Phg4y2Q1wGMOYgEyYJE/KwfUFZOrwxz62YXbnDvKQdVfYrDNFO4BJkydbgHfxKz1ajrAvOw68lyfR0lh8F06a1Z1/ChG4NwrA5bZj6H+4URBBIGzg3feVLSc+PndqRqdo/NE1Hp/wBmOJZTq1y6LsYBps4yFpON8Sa4mBPgvO+wtOa1TvOMMFibfMLx+tVtSxdGLFfsc+TLXqV7j4hdoEnVGmmuZF1rX2csnf0DuYonMRhYhuJP+CzO+Gj/AFODSRvlBu49Ai5pbYqi5aRAWLqmw7fiND2GWuEg8wkhzX6HhL8NlMCV0wCPqeeqBrYm4gGPSV1+NOsnwXn8WehyRYfeSG2GqrsTXcT3tuQ+t1K3HwN/p7LtbFiLj2SpNMLaYPTxzgbA+hXX8QJOkfVSU3lwmYHLn7rlXE93wT/YPoGq4guNpCMweDziSYEWn+ScHDy8k9uIICzlS0DjfZHTwDiTbTrHpKsRTcwTa+t7ygG42d7nyCRrOaLkX6ShJyl2GKjHomdjocTAkrpYasPeYEm3Qf1VQ+sc03PkrCg6Wi5HRM1xVrsVPk6fRFiaQzEiIVphGfsdIj3PNAl7ZsAOphSPxrrBpBhCUnJUGMVF2PxOBad4P1O9lhO3ByYhgu6GCDYA951ue3JbLEPe7WLrB9uM4rsHJgLrxbO7mbpW3xpsZJcrSMXisC6vUuzeJDra72U+H4YXl2tnPBvz7p67KpxfaWs1zmMFNoE3gEm/Mk3QVXjWId81R/gDA9AhaDTNacLlqNyhrGBoJPdHeBhupGw9lPxfj9OoxzauJzFwsS7NBzAkhjbDTZYahWJe1ppsJcWjM4uf83QujdeqYT7MQBfEkRqKdKlT9CcxTJ/grTMvS45SH+WypUPNtM/Uyu1cY58EUzmgdw6iCY0Ecrclu6H2d4Vv+aa9X+Kq8A+VPKsb2mo/dsS6nQBYwBuVsmAC3MYLpOpOp5pZdDRQBWa5tENINs1+7091UYrDva5zY0OtrjYorGvc5hzAE3vJNo09R7pMb94oj/qMtrrG3mLjqCjBclQJvi0/orXMdykQBoNLchzlOY50XHsbKAV4MSeSeXHmfVIMbX7PXzXqT/07c7OadPBb0sXlPZjC1XPqVaROaiwVOc96CP8AxzHyXp3CuIiszMLOEZhyJEgjoRcFdmJ+px5V7E+RcLVNCl+6GJ8LeKdzSEUGwCo2xi/t5TBhea9p31HVA57HMkENaajXmR8xJEdPRepOp3XnXbelBaYPzVLz4LnzO2jpwKkyjpdssTSApseA1ggDK028YukqHEu7x8voElLkynFH0QGMiTaNyYHulTqMBs6f+4FeU4viVWs0NrPFUAz3iIJ/eyzCEbh2ghwYwEEEFpDb6zY7H6I8wcD2VjgNYKru1vETSwVepTOV7GS02MGQNCI3XnX/ABpiqIBrVmvBsCGMkaHvQIPoo+KdtHV6LqRcXCpYw1gMAg7XGiza7NTPVcJJpszOklrSTG5Ak9LqT4XWekR7ry3Cdv3sotY1wD2hoaHAHug3km8nRGM+0KoNCHWHzBjRNpDYuTM+iNmaPSyJGqruPcVGHoueQ5x0DW6kkE+QsbrIYbt2Q3O51IZjJaTcdAM0hU+P7QOque5tVkubDhAvexElvytKwKPTMEWVabajZAeA4TIPgRsVK2kdZ+q884Lx6uA0h4cQLNeSxmWIgtzRrJBRn/M4N7tSmMwJByuMSJ0kJrBRvaQiYsf1zXWzET7LA0/tTZeaTugB2221UdP7WWZnTQdlEZYdLjPMRA9Utho9AMR158k74vK684xv2pkOmlSa5sfiLwZ9NlE/7VKkA/d6YnQ53+3dRtGpnppeTrGv6uvM+1WINXElzT3QSxt7n4YbmdO4zOKMw32ktq03AMcyoBANsoPOTqNL21WbwvFDVZT71m5haQRmdmIMam+vKEsmqGjdmYxzf2jt+qH3ItCJxhh7rkCeZ5oQvlx/X9VMoWXAcKH4ik02DqlMbaF4C9+NbMdBzXgvBMQKdanUdMMexxvsHAn2Xo1X7S6IjuOIJA+ZmvqnhQkrNBiO0tAVWU3OGZ4BbAdcl2Vo03KyPbUh2LAEAZBuB+9tCpsdxRv3rD1QQW0xTLovBa/M5vjB90RxrizMTW+I0DK3uA8wGzmuJ1cR5Iu+NtBVXoq+KjKyxb/5X36dVXcExGSqCSA10g301IdpqCrLHPBpnQ35aaqgoO71+v8AMJIugyV6LjtDwrv/ABKUHQvaBcTo6NhsdRIVO4XkwDcR7q+4Ljs7ItnpZWEmA11Jx/ET+6b+vNVvFeGCn3mDuEwRIdkdMFhInQqsly9kSi69WHdne01TCuc5jWuzBsg30J/MrQcF7R/tPiMa1pBJyScuSZNO+wJJHJYqmYEi1toUlLGOplrhMgnlf5bFaDpAmrPSq3bZ5d3aAJJt+1A1mPw62PogP+ZDpINAGD++fyVbhMW1rRUblyxMOIEBwIM3FgT7hZjj1d7ajnH8ZLpmQZMyEZ66BHZ6Hwrts6rVyfCDJ3zTuJHv7Kt+0D5Gfxu+g/JZLs/xH9s3WJ2OW8aTtMdFs+JUvvIipSqAC9okmDABBN778lCUtovBdnmuI+Y+X0C4td/waDc0689DTI9YXVuSNRkaWPcXEQ2xH4Rz/NdrcRdmFmmSZ7qCw/zHxTsQO8PP9QgEPfVksmBck2gbC4RLX5YcHgHwJEeEIJtEuyACTGg8eSKqUi4BoaZGt501tsj9AOvYBuCTznU8rWRuCwrXGHua0DSXDWQJEkcyUDVbIBa092CTOaB6WRuHALiKrw0C4nJuRzHIpkKyBlMOB7rb9eq5VYBDmgAgtMzOhB/kmjFOAi17bePJcdiJsbgxpHLnCLaNRZdqqk1GydQ4kQIPeF430VDWAzN7sjfvR/8AlSjLyNzz/ooi0mYHL8E7jfdLdsZKiWq0NaSAQQD+OYuBOqj4fjCKlI63E77Qm4s9w25/hj8Q32TODkZxmGx58igzFxUbmaXwCGlocI0BmHADabeiHdiQQA4DLsDMCBFronhNeHGwcCMpaSBIMTY6qelgabC53fIFw2HfxRIty3CpVoS6OvpkUZ3da090CBB2ANh6p3AGkA8psDO7W8vJdo8QhxLhIdYi57rSYHjf6qbCCm0nISWkixvB7sCQdYQl1oaP9mexR/aOn9X6qIRO10RUYHVX5rAfVQ8TwQADmGSDBjxcfySUN0PDrHa0+Vx/JT4DGsax0cryAZMG45begQ0Wdzj80FhKRLwDIbvbTyWAaRtKnUYHB1j/AKwIO4jJZE4VjG5WtcIlxubyRe8LO08I4A5Xaq84M0imMx/G43HQLon8hzgoMSMEpWifiJAYQC0yf3p3J5dVSU2guA87Hx6fqFdYoh1KYH8xrqfJUuGIDhI3P81BDsdg6hY4vbYiNxBEgEG2hC0lJoLc1JudleS5uwe1je6TtIab8ysiMa0B4iIA5/vBWPC+KNDQHfIXHxaYbD2nmITwlWic19hVfhgaCW95hHdIgxza7qFX1qNhbc7dGrQvzUjlY34jHtdUAHywDmcJ0HdzRP7reaqeKUslMPptz0iSZBByzAhxEixBEi1lRoRMZgMX8NzWvvTeIcOUkiR5SCi8Th+6aT4dSbkyuzMa4MLWgPbJ2dYj/V0VGcaDlsR3fH8bgFYUcc0kNq3YQIO7Q5gBE7tIJnlYocl0Fxa2MwWAdQrsJgsddrolpGQwfHRbTh/EKJyh7iKrw0xJgWECeaz9H9jLC4FrGtc2S2HtDGhxAgkxGaw/eRNCqxjm4ikO8JIIa223yECPRRnjcv4lIZOPZJxDjdRlV7G/K1xA7rdAfC6See3NTmP/AI6X5rqn42W8h5zTrNB1PqNfRNNbqnDChd+6hMIOOKjKZ0t46oj/ABEdUO3BhSfcgsYe7iHVSHiLevr0/NQjBhSjBrGGVceCLc+Z0TDjf1dGjg7iAQIBnWdvAIV+FI1WMQPxlrfQrjsX4+pU33dSswQKxgL710J8zzlOp4yCDGnirBvDJ2RTeEj4ZteUdgspamKzKfhmOcKjAHOALgNdpT34AovCU2MAuMxEk2n+HohYS4xNOYLrxpNyPNVtdzmk5TH5/oBEDiA0J9UJiawOkJrBSB2PbmBfmIJ/DEydNUc/BUjEVHN/ia76gkKoxD4ggixB2XHcRqls/EPlAjyCKaRmmXLuFGYa5jySRDXchyMHmm1cMaebM0siIkESJHyz80X3VCys4u7zifMlaINfUot7zjIO/wDqPNa0BoCdUeLNeB0LWlXfBqhytzvaTLrgEiIECIH0VR3mmSBI21b466p+GxLge9Abc268h6WQYUXGMH7Ge75W3OohZ6gXZxl1kx6X/XVWH339iQcoMmAJmA4wYPMR/RAcPa4O5kPcQRcaWk7CyyMwWtTeabjUnNYeWZse8pYNh+HPJ5/2tRbqjsjs8kgDluWwLKKlW/Zx/qP+0JkkI2y2w3FmhlNlQkCTlcNWODpzHmNiOSsnYWpTLWUjIcHPbMGnd2YMc4mLiWeOUrJ4mSxmti86TyVxg8YW06dOoMzBNxGZneJDmnnrbkAni/oVr7RJxDg76rRUoPtEFgJMGSTlJiRM+llWVuG1rd8jut565RK01QEGk6mWupunO6cuWXAkgTMzJAAOkJ2KwmcZS+KgjvgQHEgkQJuCB0Kzjf8AoFKv8KjCB4htQ5mgNyn8TSGgWO4O4KnHDC0jLVLWFvdJnM1wc4tkb2OU7EFSDDuaGh1zABcNCo2h4dJfLSCIIt8xj2st/TDrbQHiMRSDiH0nOePmIBaCdzANklZn4Trva4u37xCSb2B6/wB/9M+cIORXBhRyKLdhzKc3DLnotZCzDDkU91IBFU6KTqHL6o0LYJl6e6lYDyHuiW0lKGJqBZXHCN3Y1NZQaLBoHh/ZWbmKJ1G61BsHp4YHb6/kjKeCB2TqVODO6LprUayBmGA2UzqPd0Uoau1NEaFsqTQ6KixeDIcTGpP1WrfT6IfEYeQlaGTMgaBXC0q5xGDg2CFfhj5pByuIdzTHU0Y6mmOpoGBspWu4bTiixpMPAv5kmPGFV8KwYA+IdZIb0jU+KI+LJ1RCE4igdtUBUZCO+9aTfzugKxhpRADOSwnE3UXEjQ6qqNQ80Q0SAtYGjQt4/SqCKjWHxEH1MDrqpX4fDvbAJpgmdiJ031tCyb2XCKw1E5KjgSCzKbEjUwRby9E6n+i8Pw0WJ4SXR8NzPD5dRty090PieGvAaCDYbXibjRVFLiT27z7e4hWWH464Rcj3/JG4sFSRLh+IPpsaAY7zxlOh+Um2h1VtRxtOrSiTTc1wEz/EQ0SRH4r7T4KvbxdrozBrtBtsbRMH0SLKLp1ZmMnXW8QD4lOmI0i4dXcdKZgA5pMyY7rhHdgnXkfFDl7XiaZnodrmJ5IPBUzSMtqFzYJLSTuDYeBhSf4nWZcs6HIbZdpGhm6axaI3kg/K70n6JKzw1YOaCAwTs519d5ukto2yuFMD9bp4YkCuh3P2UCx0NXcq5IlJzo/uiA7Yap2YWvqqzGY2RGx6iZtEoQY6JgagDz3Q5GovK1ZrYkxKgGMbzHr4fmqbGYzMGg2I0PMH+ShoOMggE7ePKEORqNNQrgmNDrH5osOVAWkkEWcACbjeYi6t8HWltw2dPS368UUzUGApOPQ+hTGtH6A+q4XbifdMA6YTHU0nv/UqCo7r+igEhrtn9H3GqBxFLkf15oyq43AJMRMdUJijHWdRb9eyRjoAdSMppYVLUd+oUTilCRurOEAGBySZiXH8Q84XHtlRmmsYe6u8cvYrn3wnWD5f1UTqQTDRWsxG4NT/ALxZN+EFz4QRCNfVlWXCu9TrgmO6zr+Ix7wq801ZcJb+zr7S1keOYkfRFdgZTlxXQ9Pc2TPNIMQCSYUEvb4j6rVgA63WfwFG91dioOapAlMTsONreB/looyXjR0+yc56a56cUa7EOOoukufH6JIBLBqckkkGOtKCxjjmaJ1Inrc6pJIsBXY0a+KAfqPBJJSGQ8aen0ReG+U/xgeWU28EkkUYfjnd8fw/mrTgnyTvA/mkkmXYH0WTtVLzXEk4owanyUFUWCSSzChtXVv/AHfyVXxD/MCSSRjIgxWn66qOmO6fFJJKMQt1TX6lJJAIx6bUSSQARriSSIRpReF/ya3/ALf+4pJIoDASkkksEtcG0ZQYvBUmcxqUkk66JkjDZOSSTIUYUkkkQn//2Q==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51272" y="2103056"/>
            <a:ext cx="5941956" cy="12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의회의 동의 없는 법률이나 과세 실행 불가 </a:t>
            </a:r>
            <a:endParaRPr lang="en-US" altLang="ko-KR" dirty="0"/>
          </a:p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의회의 동의 없는 평화 시 상비군 징집</a:t>
            </a:r>
            <a:r>
              <a:rPr lang="en-US" altLang="ko-KR" dirty="0">
                <a:latin typeface="Franklin Gothic Book"/>
              </a:rPr>
              <a:t>•</a:t>
            </a:r>
            <a:r>
              <a:rPr lang="ko-KR" altLang="en-US" dirty="0"/>
              <a:t>유지 불가 </a:t>
            </a:r>
            <a:endParaRPr lang="en-US" altLang="ko-KR" dirty="0"/>
          </a:p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국민의 자유로운 청원권의 보장 </a:t>
            </a:r>
            <a:endParaRPr lang="en-US" altLang="ko-KR" dirty="0"/>
          </a:p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의회에서의 언론자유 보장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0058" y="1829704"/>
            <a:ext cx="1944000" cy="288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권리장전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528" y="1309792"/>
            <a:ext cx="3670262" cy="208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51272" y="3752103"/>
            <a:ext cx="6306477" cy="12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왕권에 대한 제한을 넘어 의회주권의 확립을 시사</a:t>
            </a:r>
            <a:endParaRPr lang="en-US" altLang="ko-KR" dirty="0"/>
          </a:p>
          <a:p>
            <a:r>
              <a:rPr lang="en-US" altLang="ko-KR" dirty="0">
                <a:latin typeface="Franklin Gothic Book"/>
              </a:rPr>
              <a:t>• </a:t>
            </a:r>
            <a:r>
              <a:rPr lang="ko-KR" altLang="en-US" dirty="0"/>
              <a:t>영국의 의회민주주의가 정착하는 데에 기초 </a:t>
            </a:r>
            <a:endParaRPr lang="en-US" altLang="ko-KR" dirty="0"/>
          </a:p>
          <a:p>
            <a:r>
              <a:rPr lang="en-US" altLang="ko-KR" dirty="0">
                <a:latin typeface="Franklin Gothic Book"/>
              </a:rPr>
              <a:t>•</a:t>
            </a:r>
            <a:r>
              <a:rPr lang="en-US" altLang="ko-KR" dirty="0"/>
              <a:t>‘</a:t>
            </a:r>
            <a:r>
              <a:rPr lang="ko-KR" altLang="en-US" dirty="0"/>
              <a:t>왕은 군림하되 통치하지 않는다</a:t>
            </a:r>
            <a:r>
              <a:rPr lang="en-US" altLang="ko-KR" dirty="0"/>
              <a:t>’</a:t>
            </a:r>
            <a:r>
              <a:rPr lang="ko-KR" altLang="en-US" dirty="0"/>
              <a:t>라는 입헌군주제로의 전환</a:t>
            </a:r>
            <a:endParaRPr lang="en-US" altLang="ko-KR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33000" y="3390023"/>
            <a:ext cx="1944000" cy="3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권리장전의 의의 </a:t>
            </a:r>
            <a:endParaRPr lang="en-US" altLang="ko-KR" dirty="0"/>
          </a:p>
        </p:txBody>
      </p:sp>
      <p:sp>
        <p:nvSpPr>
          <p:cNvPr id="26" name="타원 25"/>
          <p:cNvSpPr/>
          <p:nvPr/>
        </p:nvSpPr>
        <p:spPr>
          <a:xfrm>
            <a:off x="7586021" y="3650105"/>
            <a:ext cx="4551589" cy="169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명예혁명을 기점으로 의회주권의 정당성 획득 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왕에 대한 의회의 우선성 공표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7251100" y="4293454"/>
            <a:ext cx="972000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48" y="5007627"/>
            <a:ext cx="29718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t1.gstatic.com/images?q=tbn:ANd9GcQjMHg5XnPw10FBDT8IMPKonSzyt731vjS_tMXHt-ESl2AarqBPG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40" y="5272696"/>
            <a:ext cx="1767546" cy="14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959" y="5240206"/>
            <a:ext cx="1764000" cy="161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1051272" y="5194183"/>
            <a:ext cx="2506470" cy="984889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err="1"/>
              <a:t>수상정부제</a:t>
            </a:r>
            <a:endParaRPr lang="en-US" altLang="ko-KR" sz="2000" dirty="0"/>
          </a:p>
          <a:p>
            <a:pPr algn="ctr"/>
            <a:r>
              <a:rPr lang="ko-KR" altLang="en-US" sz="2000" dirty="0"/>
              <a:t>의원내각제 </a:t>
            </a:r>
          </a:p>
        </p:txBody>
      </p:sp>
    </p:spTree>
    <p:extLst>
      <p:ext uri="{BB962C8B-B14F-4D97-AF65-F5344CB8AC3E}">
        <p14:creationId xmlns:p14="http://schemas.microsoft.com/office/powerpoint/2010/main" val="7894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8400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미국의 대통령제 등장 배경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5456" y="1182338"/>
            <a:ext cx="8229600" cy="5004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미국의 독립전쟁과 신생국가의 출범</a:t>
            </a:r>
          </a:p>
        </p:txBody>
      </p:sp>
      <p:sp>
        <p:nvSpPr>
          <p:cNvPr id="5" name="AutoShape 3" descr="data:image/jpeg;base64,/9j/4AAQSkZJRgABAQAAAQABAAD/2wCEAAkGBhQSERUUEhQWFRQUGBgXFxgYGBQYFxcVGBQXFxQUFRUXHCYeFxojGhcVIC8gIycpLCwsFR4xNTAqNSYrLCkBCQoKDgwOGg8PGiwkHyQsLCwsLywsLCksLCwsLCwsLCwsLCwsLCwsLCwsLCksLCksLCwsLCwsLCwsLCksLCwsLP/AABEIAMIBAwMBIgACEQEDEQH/xAAcAAABBQEBAQAAAAAAAAAAAAAEAAIDBQYBBwj/xABCEAABAwIEAwYDBQYEBQUAAAABAAIRAyEEEjFBBVFhBiJxgZGhEzKxBxRC0fAjUnLB4fEVM2KyFhdTgpJDg5Oi8v/EABkBAAMBAQEAAAAAAAAAAAAAAAECAwAEBf/EACQRAAICAgICAwADAQAAAAAAAAABAhEDIRIxEyIEQVEyYXGh/9oADAMBAAIRAxEAPwD0GhjGuaI1VdxLFQ6DsoW4c0xe6ErVJXVFKyEmLEY0i4NiYjeE7H8QbkAAuRfnHVDIOq0yumCTOacmhpqExfTRcyroC7lXTRz2NyJZU6EoWNY+jiC0gjZaal2sGWCCstC4pzxxn2UjklHos+IcXz6SPoQosLjHNvIAEeaBKUo+NJUbyNuzY8L4m6o+djsrtzfVYzg+PbT1E7q9Zx5p3/p0XDkxu9I68eRVtli/ECRIVP2nDDT+YBzbjr0VbxTjBa+17WVHi8UajpKpiwu0xMmZVQNVaJlR5VKU2F3HIRwmkKQhcIWBZGuFPIXW05MBEwxlInQaI3hXBH1yQ2AANTp/VWPBqYpyag9f6q+w3GaTe62AOmi5smVrUUdEMae5MyWP7O1qRPdLm/vASPbRajsdwxzaRc5sTedzyRDOLguhH4nirWNuQFz5Ms5Li0WhjjF8kwPjVQZHAgExuvOKuCfc5YA15LZYquaozN0VUHhvzOBT4m4IXIlIzDqajLFo8TTpkGIJVN8OTYSei6lKzmlGgngnZ81ySTlaPU+C0tXs5TDA3KLcxfxld7MUjTYcwgyi8eHVLAwuPJNuXejrxxSiZHFYekHkQDHRcWpGDYNguLeRB4E9coStl2U9StZDCJU0FkTnAGEPVuVLi230UIXZjiqs48kndDcq7lTsqUKxIZlShPhKFjEcLhClhcyrGIoShSZVwtWMJriBquZzETbVdhchCg2RvMphatbU7FfLkqySJJIgX0ywosf2HqtBNNzakbDuuPOAbe6ms0P0q8M/wyxCbCIr4dzDDmlpGxEFRZVYiMDCdLoulwdzmB9gCSPRF8Mx4ptIIB30vPirHhmNzG5A6cvBRnOS6RaEIvtldwbs7UqPlwytaQTmGvSEuI4ZlGs4ESfmB0iegsrvFcdZTacpLnH0lZTE1S9xcSTPNLBym7fQ0+MFS7Ouq1KroEk9OSjxFBzDBkeytODZWPDi4CRpumccxwquGXQeqdS9qS0I1623sCwmMLDO6m/xGSS6TyQMLhCZwTFU2g6txd0Q2wVZUJKkhaLg3A6dUtzyG9DGY9T+tUrccasZcsjozFNkm5hWGHZTpODpkrb1+yFB2RrWBrWnM43zOEfLPI29FFj+zlEAQ0DLOm82vzUJZ4y0XWGUTNt7Qifl80ypxQHcKwxfB7ZA0Rroq6vwsMabQk9GN7IiPEhzSVC/UpKvgRPzM0rsQnUXyjKHZ+oTAbpvspH8BqM7xFul/Zc67osyDFt0gi6r4ReIpHMRB9ITRg3/ALpXbBKKOOdtg8LoRNDBlzoNvFFO4K6JaQ7W29kXOK7FUJPorIShTOw7hqD6Lgpp7FohhLKiWUp0EqVnD3u0abINpBUWwXD4UvcGtEkrQM7FO+GS54DptaWxG+8yhOC4kUqhzDziY/IStCzizXP+FM/Tr5LmzTmn6nRihBr2MI5kGDsu06JcQGgknQDVabivAQ4lzLO1jY/1Q/ZtgzkFveF5JI6EeKp5U48kJ4mpUzS4QVHUGGoIfF+Z5SuNxkCD67oqhiQ6wP6CAx4hed2zv6RSdosFnbmJuNCeQBOXw+iymVaXijy4EArPuZFivQwfxo4M/dkYCTXEaJ0JQugjZGQuQpIXCFgDE0hSQuQsEihKFJlSyrAI205MDVek8N7PtpUA0kunvGeZA05Cyx3Zzhwq1oJjKM3odl6FNgJsFw/KntRR2/GhrkwZrstlLVbzQ1UybJuIrEDvLjOseHgKl404FpAAP0TcXxUKpxHEJOtk8VuxJMzFTCOk90+QSV2eIjkkuzzP8OXxL9N/hsUxujtU846PA7qpFLaJUzXQIIhcrgjoU2FVKIqX907Eta0DugRuAoMFUyugmxUuLbmETry1S3uhq0Z7iGJY53dlGcMwVWzstj+pjkhRgclQTMTaw91pG4zKJldGSdRSjshjhbbkD4nBmCHCbRZUWG7P1KjS6wE2nfyV8zG53/NPgjX1bQNlKOSUNFZY4z2ZfE4T4YblZpcuNzm5BXPCGl7MxteB+aMwZBNxI2U2IqiYC08vJVRo4+Lsio4INLnAN7x5D3VVxaiadRtRjBYQ7bwkfkrT4+yD4hTztIHKEsJNS2GataKwY+o6mXEjUiY0VM97gdTI3Vi6uWsLBqD/AHlAluYgAXPuu/Gkr0cU3dGq7LYc/DzuPlvqdZ8oUnE3aorgWBNOiA/5jfw5BV/FTErgk+WRnalUEUGLqQdVUV7uKMxYJMoYtXo44pKzgySb0Q5VwtUuVItVCRDlXMqlLVzKiYiypr7e31UlRwETuYGmqynajtLUoVgxlNr2hoJN5k3jT9So5cnCLaKYoc5UagMWhwHAWEAuvPos32MrffMOakBrmlwc2SYi4JsCJBlehNLCxpAAMNgX0hQyZriuJ0Y8VN8gHCcHpteXix2iwAVnXrho19UM8COR6Kg4482uf6KEYvJLbLOSxrSLTFcYDdDJVNjuNFwuVVuKjcF1R+Ml2c0vkN9DqmLlC1aqkc1ROaqrFFE/JJkJJXFJlST0hLZuaTHUyNwPTyUmIrlwBG6lpYbLaSR6qTJNomPZeapbPQcbQKHHQ6pwxRbum15m40TM4ykEap3G9iKVaB3HO+83OysqtFrWkm/jeVWF8RFoXalUvABuqKD0Tc1sip1i0ktt4IsY1xEepXavB6jBJA9RPopqGAIGZ3omlKD2LFTWiXCVXAamFM7FFpzJgqgbgIOs11Q90Hp/c2UeKk9luTitEr+JeadhMUalRrJMHUjayrm0Tmg87qx4fgyXjJaIkmE8oRihIzlJlhieEU3D5dNXTB8+eiHpUWMLYaO701PMnVW+PcAyOt4VFiMVC54yk1VnRJRTug+pxuD05Ko4lxUOlMrh+WQQRvANh1Ve4K0MN7JTzVohqYqVLw7BfFdEx/fRMe2Lna6I4TxACY31PK5j2VWnFUnskmpPa0FcQ4I1o7mYn18dFVYiiBaHA7z+S0P+Jt/e+qruI4zPyPXdDFOd1JByRhVplRkSpYbNVa0uDZa8gc8uX8/YollKVmuN40txLRTddoyHU/M12aBzh3qFTNk4x0TxQ5PYd2grfAyFwMF88pA1+oXnvF8SX1XE849NfeVecX4liKwisfiCmXsaYY2B3YBgCToZ8FkMTVOaN80eZK4p5XPs6441Ho1fYbtAcNXy/wDp1srHdDmGV1/Ej/uXrv3sZm5yGhtrT7D814a7DtggSDmJGuk6T4WWlo/aLnpilVaQ4McM/wC88MIaY2kxKEGvsMr+j0HgeLbVw7CDJAIJtJhx1AA+iB4qDbkqz7LsW2oKzM12EOAn8LtTHRw/+3VaPjGHAHVVxySloScW4mdLU0tU0JFq707OBqgZzFE5iLcxROYiAFLVxT5F1AJsqjeRI8V2nSeLlyJLTvddeBpK8ts9KiF2Z5jVLEcKfA7v5+iseHUCAY3NiVJisTltPe0/st5GnUQeNNXIp8NwcvEzHlKbh8M5tWGiSLch59Fb06nIyPfr5JNcG3AEn9XTeZ7sHhWqI61MiM0E72t1A6IR9MDcknRvJdxGN71/6ISpiQ68wUI2NKiYYJzngu03urP78NFTfHdzXGB02BnoqSg5dko5FHoPfhqbjpBO+0eA3Q9d3wn9w2TWPe45QJKgrU3A97VGEXdNgnJVcUWFfHS2dZ2VI+uTNiiMqKwfDc4JzRHSUeEYbbMskp6SAG1yRylR5e81v7xieXdJ/kjH0cpjVUXa/iVShVoCmR8RodVHdlumRrToHSM1p3RlNQWhVBzeyv7bcTa3BlrT3qjn0pbazahDiDzgAeazH2dYwsxBolznCsAG5nEw8SQBJtIJHjCo+N4x47riYBc4CZu4y73k+adTHwwHscRUY7MDIkFsOEeBgqHkdp/hfxqmj1t7oyW+fTwLS4H2TjTWEwXbSpV+7h7I+A9suEuLwbSRFu47TdeuYbDhkl4kxFxYeEq6+QqIPA7M7lWU43hoqktF7mRAuWm5IE6lbPiWOoUyS+o0ZrxIkGCdBfWBpusFxeuXVHvp1HFp7w2EAGBETEhLmmpR0Phg4y2Q1wGMOYgEyYJE/KwfUFZOrwxz62YXbnDvKQdVfYrDNFO4BJkydbgHfxKz1ajrAvOw68lyfR0lh8F06a1Z1/ChG4NwrA5bZj6H+4URBBIGzg3feVLSc+PndqRqdo/NE1Hp/wBmOJZTq1y6LsYBps4yFpON8Sa4mBPgvO+wtOa1TvOMMFibfMLx+tVtSxdGLFfsc+TLXqV7j4hdoEnVGmmuZF1rX2csnf0DuYonMRhYhuJP+CzO+Gj/AFODSRvlBu49Ai5pbYqi5aRAWLqmw7fiND2GWuEg8wkhzX6HhL8NlMCV0wCPqeeqBrYm4gGPSV1+NOsnwXn8WehyRYfeSG2GqrsTXcT3tuQ+t1K3HwN/p7LtbFiLj2SpNMLaYPTxzgbA+hXX8QJOkfVSU3lwmYHLn7rlXE93wT/YPoGq4guNpCMweDziSYEWn+ScHDy8k9uIICzlS0DjfZHTwDiTbTrHpKsRTcwTa+t7ygG42d7nyCRrOaLkX6ShJyl2GKjHomdjocTAkrpYasPeYEm3Qf1VQ+sc03PkrCg6Wi5HRM1xVrsVPk6fRFiaQzEiIVphGfsdIj3PNAl7ZsAOphSPxrrBpBhCUnJUGMVF2PxOBad4P1O9lhO3ByYhgu6GCDYA951ue3JbLEPe7WLrB9uM4rsHJgLrxbO7mbpW3xpsZJcrSMXisC6vUuzeJDra72U+H4YXl2tnPBvz7p67KpxfaWs1zmMFNoE3gEm/Mk3QVXjWId81R/gDA9AhaDTNacLlqNyhrGBoJPdHeBhupGw9lPxfj9OoxzauJzFwsS7NBzAkhjbDTZYahWJe1ppsJcWjM4uf83QujdeqYT7MQBfEkRqKdKlT9CcxTJ/grTMvS45SH+WypUPNtM/Uyu1cY58EUzmgdw6iCY0Ecrclu6H2d4Vv+aa9X+Kq8A+VPKsb2mo/dsS6nQBYwBuVsmAC3MYLpOpOp5pZdDRQBWa5tENINs1+7091UYrDva5zY0OtrjYorGvc5hzAE3vJNo09R7pMb94oj/qMtrrG3mLjqCjBclQJvi0/orXMdykQBoNLchzlOY50XHsbKAV4MSeSeXHmfVIMbX7PXzXqT/07c7OadPBb0sXlPZjC1XPqVaROaiwVOc96CP8AxzHyXp3CuIiszMLOEZhyJEgjoRcFdmJ+px5V7E+RcLVNCl+6GJ8LeKdzSEUGwCo2xi/t5TBhea9p31HVA57HMkENaajXmR8xJEdPRepOp3XnXbelBaYPzVLz4LnzO2jpwKkyjpdssTSApseA1ggDK028YukqHEu7x8voElLkynFH0QGMiTaNyYHulTqMBs6f+4FeU4viVWs0NrPFUAz3iIJ/eyzCEbh2ghwYwEEEFpDb6zY7H6I8wcD2VjgNYKru1vETSwVepTOV7GS02MGQNCI3XnX/ABpiqIBrVmvBsCGMkaHvQIPoo+KdtHV6LqRcXCpYw1gMAg7XGiza7NTPVcJJpszOklrSTG5Ak9LqT4XWekR7ry3Cdv3sotY1wD2hoaHAHug3km8nRGM+0KoNCHWHzBjRNpDYuTM+iNmaPSyJGqruPcVGHoueQ5x0DW6kkE+QsbrIYbt2Q3O51IZjJaTcdAM0hU+P7QOque5tVkubDhAvexElvytKwKPTMEWVabajZAeA4TIPgRsVK2kdZ+q884Lx6uA0h4cQLNeSxmWIgtzRrJBRn/M4N7tSmMwJByuMSJ0kJrBRvaQiYsf1zXWzET7LA0/tTZeaTugB2221UdP7WWZnTQdlEZYdLjPMRA9Utho9AMR158k74vK684xv2pkOmlSa5sfiLwZ9NlE/7VKkA/d6YnQ53+3dRtGpnppeTrGv6uvM+1WINXElzT3QSxt7n4YbmdO4zOKMw32ktq03AMcyoBANsoPOTqNL21WbwvFDVZT71m5haQRmdmIMam+vKEsmqGjdmYxzf2jt+qH3ItCJxhh7rkCeZ5oQvlx/X9VMoWXAcKH4ik02DqlMbaF4C9+NbMdBzXgvBMQKdanUdMMexxvsHAn2Xo1X7S6IjuOIJA+ZmvqnhQkrNBiO0tAVWU3OGZ4BbAdcl2Vo03KyPbUh2LAEAZBuB+9tCpsdxRv3rD1QQW0xTLovBa/M5vjB90RxrizMTW+I0DK3uA8wGzmuJ1cR5Iu+NtBVXoq+KjKyxb/5X36dVXcExGSqCSA10g301IdpqCrLHPBpnQ35aaqgoO71+v8AMJIugyV6LjtDwrv/ABKUHQvaBcTo6NhsdRIVO4XkwDcR7q+4Ljs7ItnpZWEmA11Jx/ET+6b+vNVvFeGCn3mDuEwRIdkdMFhInQqsly9kSi69WHdne01TCuc5jWuzBsg30J/MrQcF7R/tPiMa1pBJyScuSZNO+wJJHJYqmYEi1toUlLGOplrhMgnlf5bFaDpAmrPSq3bZ5d3aAJJt+1A1mPw62PogP+ZDpINAGD++fyVbhMW1rRUblyxMOIEBwIM3FgT7hZjj1d7ajnH8ZLpmQZMyEZ66BHZ6Hwrts6rVyfCDJ3zTuJHv7Kt+0D5Gfxu+g/JZLs/xH9s3WJ2OW8aTtMdFs+JUvvIipSqAC9okmDABBN778lCUtovBdnmuI+Y+X0C4td/waDc0689DTI9YXVuSNRkaWPcXEQ2xH4Rz/NdrcRdmFmmSZ7qCw/zHxTsQO8PP9QgEPfVksmBck2gbC4RLX5YcHgHwJEeEIJtEuyACTGg8eSKqUi4BoaZGt501tsj9AOvYBuCTznU8rWRuCwrXGHua0DSXDWQJEkcyUDVbIBa092CTOaB6WRuHALiKrw0C4nJuRzHIpkKyBlMOB7rb9eq5VYBDmgAgtMzOhB/kmjFOAi17bePJcdiJsbgxpHLnCLaNRZdqqk1GydQ4kQIPeF430VDWAzN7sjfvR/8AlSjLyNzz/ooi0mYHL8E7jfdLdsZKiWq0NaSAQQD+OYuBOqj4fjCKlI63E77Qm4s9w25/hj8Q32TODkZxmGx58igzFxUbmaXwCGlocI0BmHADabeiHdiQQA4DLsDMCBFronhNeHGwcCMpaSBIMTY6qelgabC53fIFw2HfxRIty3CpVoS6OvpkUZ3da090CBB2ANh6p3AGkA8psDO7W8vJdo8QhxLhIdYi57rSYHjf6qbCCm0nISWkixvB7sCQdYQl1oaP9mexR/aOn9X6qIRO10RUYHVX5rAfVQ8TwQADmGSDBjxcfySUN0PDrHa0+Vx/JT4DGsax0cryAZMG45begQ0Wdzj80FhKRLwDIbvbTyWAaRtKnUYHB1j/AKwIO4jJZE4VjG5WtcIlxubyRe8LO08I4A5Xaq84M0imMx/G43HQLon8hzgoMSMEpWifiJAYQC0yf3p3J5dVSU2guA87Hx6fqFdYoh1KYH8xrqfJUuGIDhI3P81BDsdg6hY4vbYiNxBEgEG2hC0lJoLc1JudleS5uwe1je6TtIab8ysiMa0B4iIA5/vBWPC+KNDQHfIXHxaYbD2nmITwlWic19hVfhgaCW95hHdIgxza7qFX1qNhbc7dGrQvzUjlY34jHtdUAHywDmcJ0HdzRP7reaqeKUslMPptz0iSZBByzAhxEixBEi1lRoRMZgMX8NzWvvTeIcOUkiR5SCi8Th+6aT4dSbkyuzMa4MLWgPbJ2dYj/V0VGcaDlsR3fH8bgFYUcc0kNq3YQIO7Q5gBE7tIJnlYocl0Fxa2MwWAdQrsJgsddrolpGQwfHRbTh/EKJyh7iKrw0xJgWECeaz9H9jLC4FrGtc2S2HtDGhxAgkxGaw/eRNCqxjm4ikO8JIIa223yECPRRnjcv4lIZOPZJxDjdRlV7G/K1xA7rdAfC6See3NTmP/AI6X5rqn42W8h5zTrNB1PqNfRNNbqnDChd+6hMIOOKjKZ0t46oj/ABEdUO3BhSfcgsYe7iHVSHiLevr0/NQjBhSjBrGGVceCLc+Z0TDjf1dGjg7iAQIBnWdvAIV+FI1WMQPxlrfQrjsX4+pU33dSswQKxgL710J8zzlOp4yCDGnirBvDJ2RTeEj4ZteUdgspamKzKfhmOcKjAHOALgNdpT34AovCU2MAuMxEk2n+HohYS4xNOYLrxpNyPNVtdzmk5TH5/oBEDiA0J9UJiawOkJrBSB2PbmBfmIJ/DEydNUc/BUjEVHN/ia76gkKoxD4ggixB2XHcRqls/EPlAjyCKaRmmXLuFGYa5jySRDXchyMHmm1cMaebM0siIkESJHyz80X3VCys4u7zifMlaINfUot7zjIO/wDqPNa0BoCdUeLNeB0LWlXfBqhytzvaTLrgEiIECIH0VR3mmSBI21b466p+GxLge9Abc268h6WQYUXGMH7Ge75W3OohZ6gXZxl1kx6X/XVWH339iQcoMmAJmA4wYPMR/RAcPa4O5kPcQRcaWk7CyyMwWtTeabjUnNYeWZse8pYNh+HPJ5/2tRbqjsjs8kgDluWwLKKlW/Zx/qP+0JkkI2y2w3FmhlNlQkCTlcNWODpzHmNiOSsnYWpTLWUjIcHPbMGnd2YMc4mLiWeOUrJ4mSxmti86TyVxg8YW06dOoMzBNxGZneJDmnnrbkAni/oVr7RJxDg76rRUoPtEFgJMGSTlJiRM+llWVuG1rd8jut565RK01QEGk6mWupunO6cuWXAkgTMzJAAOkJ2KwmcZS+KgjvgQHEgkQJuCB0Kzjf8AoFKv8KjCB4htQ5mgNyn8TSGgWO4O4KnHDC0jLVLWFvdJnM1wc4tkb2OU7EFSDDuaGh1zABcNCo2h4dJfLSCIIt8xj2st/TDrbQHiMRSDiH0nOePmIBaCdzANklZn4Trva4u37xCSb2B6/wB/9M+cIORXBhRyKLdhzKc3DLnotZCzDDkU91IBFU6KTqHL6o0LYJl6e6lYDyHuiW0lKGJqBZXHCN3Y1NZQaLBoHh/ZWbmKJ1G61BsHp4YHb6/kjKeCB2TqVODO6LprUayBmGA2UzqPd0Uoau1NEaFsqTQ6KixeDIcTGpP1WrfT6IfEYeQlaGTMgaBXC0q5xGDg2CFfhj5pByuIdzTHU0Y6mmOpoGBspWu4bTiixpMPAv5kmPGFV8KwYA+IdZIb0jU+KI+LJ1RCE4igdtUBUZCO+9aTfzugKxhpRADOSwnE3UXEjQ6qqNQ80Q0SAtYGjQt4/SqCKjWHxEH1MDrqpX4fDvbAJpgmdiJ031tCyb2XCKw1E5KjgSCzKbEjUwRby9E6n+i8Pw0WJ4SXR8NzPD5dRty090PieGvAaCDYbXibjRVFLiT27z7e4hWWH464Rcj3/JG4sFSRLh+IPpsaAY7zxlOh+Um2h1VtRxtOrSiTTc1wEz/EQ0SRH4r7T4KvbxdrozBrtBtsbRMH0SLKLp1ZmMnXW8QD4lOmI0i4dXcdKZgA5pMyY7rhHdgnXkfFDl7XiaZnodrmJ5IPBUzSMtqFzYJLSTuDYeBhSf4nWZcs6HIbZdpGhm6axaI3kg/K70n6JKzw1YOaCAwTs519d5ukto2yuFMD9bp4YkCuh3P2UCx0NXcq5IlJzo/uiA7Yap2YWvqqzGY2RGx6iZtEoQY6JgagDz3Q5GovK1ZrYkxKgGMbzHr4fmqbGYzMGg2I0PMH+ShoOMggE7ePKEORqNNQrgmNDrH5osOVAWkkEWcACbjeYi6t8HWltw2dPS368UUzUGApOPQ+hTGtH6A+q4XbifdMA6YTHU0nv/UqCo7r+igEhrtn9H3GqBxFLkf15oyq43AJMRMdUJijHWdRb9eyRjoAdSMppYVLUd+oUTilCRurOEAGBySZiXH8Q84XHtlRmmsYe6u8cvYrn3wnWD5f1UTqQTDRWsxG4NT/ALxZN+EFz4QRCNfVlWXCu9TrgmO6zr+Ix7wq801ZcJb+zr7S1keOYkfRFdgZTlxXQ9Pc2TPNIMQCSYUEvb4j6rVgA63WfwFG91dioOapAlMTsONreB/looyXjR0+yc56a56cUa7EOOoukufH6JIBLBqckkkGOtKCxjjmaJ1Inrc6pJIsBXY0a+KAfqPBJJSGQ8aen0ReG+U/xgeWU28EkkUYfjnd8fw/mrTgnyTvA/mkkmXYH0WTtVLzXEk4owanyUFUWCSSzChtXVv/AHfyVXxD/MCSSRjIgxWn66qOmO6fFJJKMQt1TX6lJJAIx6bUSSQARriSSIRpReF/ya3/ALf+4pJIoDASkkksEtcG0ZQYvBUmcxqUkk66JkjDZOSSTIUYUkkkQn//2Q==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17" y="1790576"/>
            <a:ext cx="1495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1365794" y="3970748"/>
            <a:ext cx="2016000" cy="432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조지 </a:t>
            </a:r>
            <a:r>
              <a:rPr lang="en-US" altLang="ko-KR" sz="2000" dirty="0">
                <a:solidFill>
                  <a:schemeClr val="tx1"/>
                </a:solidFill>
              </a:rPr>
              <a:t>3</a:t>
            </a:r>
            <a:r>
              <a:rPr lang="ko-KR" altLang="en-US" sz="2000" dirty="0">
                <a:solidFill>
                  <a:schemeClr val="tx1"/>
                </a:solidFill>
              </a:rPr>
              <a:t>세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65" y="1638695"/>
            <a:ext cx="3714175" cy="19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769181" y="4486489"/>
            <a:ext cx="540000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미국의 정부형태 구성에 영향을 직접적으로 끼친 것은 누구였는가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50" y="3603678"/>
            <a:ext cx="1760670" cy="181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0034481" y="4799895"/>
            <a:ext cx="1620000" cy="54378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견제와 균형의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권력분립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69181" y="5358617"/>
            <a:ext cx="3966779" cy="5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입법우월주의를 견제하는 헌정 구조 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50" y="5497108"/>
            <a:ext cx="2016351" cy="133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29172" y="6046145"/>
            <a:ext cx="3899287" cy="57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입법부로부터 대통령의 정치적 독립 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46" y="1798021"/>
            <a:ext cx="4202619" cy="252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7317202" y="4529988"/>
            <a:ext cx="972000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912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5954" y="165182"/>
            <a:ext cx="9712817" cy="995914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ko-KR" altLang="en-US" sz="4400" dirty="0" smtClean="0">
                <a:solidFill>
                  <a:schemeClr val="tx1"/>
                </a:solidFill>
              </a:rPr>
              <a:t>한국에서의 정부형태</a:t>
            </a:r>
            <a:r>
              <a:rPr lang="en-US" altLang="ko-KR" sz="4400" dirty="0" smtClean="0">
                <a:solidFill>
                  <a:schemeClr val="tx1"/>
                </a:solidFill>
              </a:rPr>
              <a:t>(</a:t>
            </a:r>
            <a:r>
              <a:rPr lang="ko-KR" altLang="en-US" sz="4400" dirty="0" smtClean="0">
                <a:solidFill>
                  <a:schemeClr val="tx1"/>
                </a:solidFill>
              </a:rPr>
              <a:t>헌법개정</a:t>
            </a:r>
            <a:r>
              <a:rPr lang="en-US" altLang="ko-KR" sz="4400" dirty="0" smtClean="0">
                <a:solidFill>
                  <a:schemeClr val="tx1"/>
                </a:solidFill>
              </a:rPr>
              <a:t>)</a:t>
            </a:r>
            <a:r>
              <a:rPr lang="ko-KR" altLang="en-US" sz="4400" dirty="0" smtClean="0">
                <a:solidFill>
                  <a:schemeClr val="tx1"/>
                </a:solidFill>
              </a:rPr>
              <a:t> 논의 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11686" y="1347178"/>
            <a:ext cx="8229600" cy="500400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한국에서의 헌법 개정 논의 </a:t>
            </a:r>
          </a:p>
        </p:txBody>
      </p:sp>
      <p:sp>
        <p:nvSpPr>
          <p:cNvPr id="5" name="AutoShape 3" descr="data:image/jpeg;base64,/9j/4AAQSkZJRgABAQAAAQABAAD/2wCEAAkGBhQSERUUEhQWFRQUGBgXFxgYGBQYFxcVGBQXFxQUFRUXHCYeFxojGhcVIC8gIycpLCwsFR4xNTAqNSYrLCkBCQoKDgwOGg8PGiwkHyQsLCwsLywsLCksLCwsLCwsLCwsLCwsLCwsLCwsLCksLCksLCwsLCwsLCwsLCksLCwsLP/AABEIAMIBAwMBIgACEQEDEQH/xAAcAAABBQEBAQAAAAAAAAAAAAAEAAIDBQYBBwj/xABCEAABAwIEAwYDBQYEBQUAAAABAAIRAyEEEjFBBVFhBiJxgZGhEzKxBxRC0fAjUnLB4fEVM2KyFhdTgpJDg5Oi8v/EABkBAAMBAQEAAAAAAAAAAAAAAAECAwAEBf/EACQRAAICAgICAwADAQAAAAAAAAABAhEDIRIxEyIEQVEyYXGh/9oADAMBAAIRAxEAPwD0GhjGuaI1VdxLFQ6DsoW4c0xe6ErVJXVFKyEmLEY0i4NiYjeE7H8QbkAAuRfnHVDIOq0yumCTOacmhpqExfTRcyroC7lXTRz2NyJZU6EoWNY+jiC0gjZaal2sGWCCstC4pzxxn2UjklHos+IcXz6SPoQosLjHNvIAEeaBKUo+NJUbyNuzY8L4m6o+djsrtzfVYzg+PbT1E7q9Zx5p3/p0XDkxu9I68eRVtli/ECRIVP2nDDT+YBzbjr0VbxTjBa+17WVHi8UajpKpiwu0xMmZVQNVaJlR5VKU2F3HIRwmkKQhcIWBZGuFPIXW05MBEwxlInQaI3hXBH1yQ2AANTp/VWPBqYpyag9f6q+w3GaTe62AOmi5smVrUUdEMae5MyWP7O1qRPdLm/vASPbRajsdwxzaRc5sTedzyRDOLguhH4nirWNuQFz5Ms5Li0WhjjF8kwPjVQZHAgExuvOKuCfc5YA15LZYquaozN0VUHhvzOBT4m4IXIlIzDqajLFo8TTpkGIJVN8OTYSei6lKzmlGgngnZ81ySTlaPU+C0tXs5TDA3KLcxfxld7MUjTYcwgyi8eHVLAwuPJNuXejrxxSiZHFYekHkQDHRcWpGDYNguLeRB4E9coStl2U9StZDCJU0FkTnAGEPVuVLi230UIXZjiqs48kndDcq7lTsqUKxIZlShPhKFjEcLhClhcyrGIoShSZVwtWMJriBquZzETbVdhchCg2RvMphatbU7FfLkqySJJIgX0ywosf2HqtBNNzakbDuuPOAbe6ms0P0q8M/wyxCbCIr4dzDDmlpGxEFRZVYiMDCdLoulwdzmB9gCSPRF8Mx4ptIIB30vPirHhmNzG5A6cvBRnOS6RaEIvtldwbs7UqPlwytaQTmGvSEuI4ZlGs4ESfmB0iegsrvFcdZTacpLnH0lZTE1S9xcSTPNLBym7fQ0+MFS7Ouq1KroEk9OSjxFBzDBkeytODZWPDi4CRpumccxwquGXQeqdS9qS0I1623sCwmMLDO6m/xGSS6TyQMLhCZwTFU2g6txd0Q2wVZUJKkhaLg3A6dUtzyG9DGY9T+tUrccasZcsjozFNkm5hWGHZTpODpkrb1+yFB2RrWBrWnM43zOEfLPI29FFj+zlEAQ0DLOm82vzUJZ4y0XWGUTNt7Qifl80ypxQHcKwxfB7ZA0Rroq6vwsMabQk9GN7IiPEhzSVC/UpKvgRPzM0rsQnUXyjKHZ+oTAbpvspH8BqM7xFul/Zc67osyDFt0gi6r4ReIpHMRB9ITRg3/ALpXbBKKOOdtg8LoRNDBlzoNvFFO4K6JaQ7W29kXOK7FUJPorIShTOw7hqD6Lgpp7FohhLKiWUp0EqVnD3u0abINpBUWwXD4UvcGtEkrQM7FO+GS54DptaWxG+8yhOC4kUqhzDziY/IStCzizXP+FM/Tr5LmzTmn6nRihBr2MI5kGDsu06JcQGgknQDVabivAQ4lzLO1jY/1Q/ZtgzkFveF5JI6EeKp5U48kJ4mpUzS4QVHUGGoIfF+Z5SuNxkCD67oqhiQ6wP6CAx4hed2zv6RSdosFnbmJuNCeQBOXw+iymVaXijy4EArPuZFivQwfxo4M/dkYCTXEaJ0JQugjZGQuQpIXCFgDE0hSQuQsEihKFJlSyrAI205MDVek8N7PtpUA0kunvGeZA05Cyx3Zzhwq1oJjKM3odl6FNgJsFw/KntRR2/GhrkwZrstlLVbzQ1UybJuIrEDvLjOseHgKl404FpAAP0TcXxUKpxHEJOtk8VuxJMzFTCOk90+QSV2eIjkkuzzP8OXxL9N/hsUxujtU846PA7qpFLaJUzXQIIhcrgjoU2FVKIqX907Eta0DugRuAoMFUyugmxUuLbmETry1S3uhq0Z7iGJY53dlGcMwVWzstj+pjkhRgclQTMTaw91pG4zKJldGSdRSjshjhbbkD4nBmCHCbRZUWG7P1KjS6wE2nfyV8zG53/NPgjX1bQNlKOSUNFZY4z2ZfE4T4YblZpcuNzm5BXPCGl7MxteB+aMwZBNxI2U2IqiYC08vJVRo4+Lsio4INLnAN7x5D3VVxaiadRtRjBYQ7bwkfkrT4+yD4hTztIHKEsJNS2GataKwY+o6mXEjUiY0VM97gdTI3Vi6uWsLBqD/AHlAluYgAXPuu/Gkr0cU3dGq7LYc/DzuPlvqdZ8oUnE3aorgWBNOiA/5jfw5BV/FTErgk+WRnalUEUGLqQdVUV7uKMxYJMoYtXo44pKzgySb0Q5VwtUuVItVCRDlXMqlLVzKiYiypr7e31UlRwETuYGmqynajtLUoVgxlNr2hoJN5k3jT9So5cnCLaKYoc5UagMWhwHAWEAuvPos32MrffMOakBrmlwc2SYi4JsCJBlehNLCxpAAMNgX0hQyZriuJ0Y8VN8gHCcHpteXix2iwAVnXrho19UM8COR6Kg4482uf6KEYvJLbLOSxrSLTFcYDdDJVNjuNFwuVVuKjcF1R+Ml2c0vkN9DqmLlC1aqkc1ROaqrFFE/JJkJJXFJlST0hLZuaTHUyNwPTyUmIrlwBG6lpYbLaSR6qTJNomPZeapbPQcbQKHHQ6pwxRbum15m40TM4ykEap3G9iKVaB3HO+83OysqtFrWkm/jeVWF8RFoXalUvABuqKD0Tc1sip1i0ktt4IsY1xEepXavB6jBJA9RPopqGAIGZ3omlKD2LFTWiXCVXAamFM7FFpzJgqgbgIOs11Q90Hp/c2UeKk9luTitEr+JeadhMUalRrJMHUjayrm0Tmg87qx4fgyXjJaIkmE8oRihIzlJlhieEU3D5dNXTB8+eiHpUWMLYaO701PMnVW+PcAyOt4VFiMVC54yk1VnRJRTug+pxuD05Ko4lxUOlMrh+WQQRvANh1Ve4K0MN7JTzVohqYqVLw7BfFdEx/fRMe2Lna6I4TxACY31PK5j2VWnFUnskmpPa0FcQ4I1o7mYn18dFVYiiBaHA7z+S0P+Jt/e+qruI4zPyPXdDFOd1JByRhVplRkSpYbNVa0uDZa8gc8uX8/YollKVmuN40txLRTddoyHU/M12aBzh3qFTNk4x0TxQ5PYd2grfAyFwMF88pA1+oXnvF8SX1XE849NfeVecX4liKwisfiCmXsaYY2B3YBgCToZ8FkMTVOaN80eZK4p5XPs6441Ho1fYbtAcNXy/wDp1srHdDmGV1/Ej/uXrv3sZm5yGhtrT7D814a7DtggSDmJGuk6T4WWlo/aLnpilVaQ4McM/wC88MIaY2kxKEGvsMr+j0HgeLbVw7CDJAIJtJhx1AA+iB4qDbkqz7LsW2oKzM12EOAn8LtTHRw/+3VaPjGHAHVVxySloScW4mdLU0tU0JFq707OBqgZzFE5iLcxROYiAFLVxT5F1AJsqjeRI8V2nSeLlyJLTvddeBpK8ts9KiF2Z5jVLEcKfA7v5+iseHUCAY3NiVJisTltPe0/st5GnUQeNNXIp8NwcvEzHlKbh8M5tWGiSLch59Fb06nIyPfr5JNcG3AEn9XTeZ7sHhWqI61MiM0E72t1A6IR9MDcknRvJdxGN71/6ISpiQ68wUI2NKiYYJzngu03urP78NFTfHdzXGB02BnoqSg5dko5FHoPfhqbjpBO+0eA3Q9d3wn9w2TWPe45QJKgrU3A97VGEXdNgnJVcUWFfHS2dZ2VI+uTNiiMqKwfDc4JzRHSUeEYbbMskp6SAG1yRylR5e81v7xieXdJ/kjH0cpjVUXa/iVShVoCmR8RodVHdlumRrToHSM1p3RlNQWhVBzeyv7bcTa3BlrT3qjn0pbazahDiDzgAeazH2dYwsxBolznCsAG5nEw8SQBJtIJHjCo+N4x47riYBc4CZu4y73k+adTHwwHscRUY7MDIkFsOEeBgqHkdp/hfxqmj1t7oyW+fTwLS4H2TjTWEwXbSpV+7h7I+A9suEuLwbSRFu47TdeuYbDhkl4kxFxYeEq6+QqIPA7M7lWU43hoqktF7mRAuWm5IE6lbPiWOoUyS+o0ZrxIkGCdBfWBpusFxeuXVHvp1HFp7w2EAGBETEhLmmpR0Phg4y2Q1wGMOYgEyYJE/KwfUFZOrwxz62YXbnDvKQdVfYrDNFO4BJkydbgHfxKz1ajrAvOw68lyfR0lh8F06a1Z1/ChG4NwrA5bZj6H+4URBBIGzg3feVLSc+PndqRqdo/NE1Hp/wBmOJZTq1y6LsYBps4yFpON8Sa4mBPgvO+wtOa1TvOMMFibfMLx+tVtSxdGLFfsc+TLXqV7j4hdoEnVGmmuZF1rX2csnf0DuYonMRhYhuJP+CzO+Gj/AFODSRvlBu49Ai5pbYqi5aRAWLqmw7fiND2GWuEg8wkhzX6HhL8NlMCV0wCPqeeqBrYm4gGPSV1+NOsnwXn8WehyRYfeSG2GqrsTXcT3tuQ+t1K3HwN/p7LtbFiLj2SpNMLaYPTxzgbA+hXX8QJOkfVSU3lwmYHLn7rlXE93wT/YPoGq4guNpCMweDziSYEWn+ScHDy8k9uIICzlS0DjfZHTwDiTbTrHpKsRTcwTa+t7ygG42d7nyCRrOaLkX6ShJyl2GKjHomdjocTAkrpYasPeYEm3Qf1VQ+sc03PkrCg6Wi5HRM1xVrsVPk6fRFiaQzEiIVphGfsdIj3PNAl7ZsAOphSPxrrBpBhCUnJUGMVF2PxOBad4P1O9lhO3ByYhgu6GCDYA951ue3JbLEPe7WLrB9uM4rsHJgLrxbO7mbpW3xpsZJcrSMXisC6vUuzeJDra72U+H4YXl2tnPBvz7p67KpxfaWs1zmMFNoE3gEm/Mk3QVXjWId81R/gDA9AhaDTNacLlqNyhrGBoJPdHeBhupGw9lPxfj9OoxzauJzFwsS7NBzAkhjbDTZYahWJe1ppsJcWjM4uf83QujdeqYT7MQBfEkRqKdKlT9CcxTJ/grTMvS45SH+WypUPNtM/Uyu1cY58EUzmgdw6iCY0Ecrclu6H2d4Vv+aa9X+Kq8A+VPKsb2mo/dsS6nQBYwBuVsmAC3MYLpOpOp5pZdDRQBWa5tENINs1+7091UYrDva5zY0OtrjYorGvc5hzAE3vJNo09R7pMb94oj/qMtrrG3mLjqCjBclQJvi0/orXMdykQBoNLchzlOY50XHsbKAV4MSeSeXHmfVIMbX7PXzXqT/07c7OadPBb0sXlPZjC1XPqVaROaiwVOc96CP8AxzHyXp3CuIiszMLOEZhyJEgjoRcFdmJ+px5V7E+RcLVNCl+6GJ8LeKdzSEUGwCo2xi/t5TBhea9p31HVA57HMkENaajXmR8xJEdPRepOp3XnXbelBaYPzVLz4LnzO2jpwKkyjpdssTSApseA1ggDK028YukqHEu7x8voElLkynFH0QGMiTaNyYHulTqMBs6f+4FeU4viVWs0NrPFUAz3iIJ/eyzCEbh2ghwYwEEEFpDb6zY7H6I8wcD2VjgNYKru1vETSwVepTOV7GS02MGQNCI3XnX/ABpiqIBrVmvBsCGMkaHvQIPoo+KdtHV6LqRcXCpYw1gMAg7XGiza7NTPVcJJpszOklrSTG5Ak9LqT4XWekR7ry3Cdv3sotY1wD2hoaHAHug3km8nRGM+0KoNCHWHzBjRNpDYuTM+iNmaPSyJGqruPcVGHoueQ5x0DW6kkE+QsbrIYbt2Q3O51IZjJaTcdAM0hU+P7QOque5tVkubDhAvexElvytKwKPTMEWVabajZAeA4TIPgRsVK2kdZ+q884Lx6uA0h4cQLNeSxmWIgtzRrJBRn/M4N7tSmMwJByuMSJ0kJrBRvaQiYsf1zXWzET7LA0/tTZeaTugB2221UdP7WWZnTQdlEZYdLjPMRA9Utho9AMR158k74vK684xv2pkOmlSa5sfiLwZ9NlE/7VKkA/d6YnQ53+3dRtGpnppeTrGv6uvM+1WINXElzT3QSxt7n4YbmdO4zOKMw32ktq03AMcyoBANsoPOTqNL21WbwvFDVZT71m5haQRmdmIMam+vKEsmqGjdmYxzf2jt+qH3ItCJxhh7rkCeZ5oQvlx/X9VMoWXAcKH4ik02DqlMbaF4C9+NbMdBzXgvBMQKdanUdMMexxvsHAn2Xo1X7S6IjuOIJA+ZmvqnhQkrNBiO0tAVWU3OGZ4BbAdcl2Vo03KyPbUh2LAEAZBuB+9tCpsdxRv3rD1QQW0xTLovBa/M5vjB90RxrizMTW+I0DK3uA8wGzmuJ1cR5Iu+NtBVXoq+KjKyxb/5X36dVXcExGSqCSA10g301IdpqCrLHPBpnQ35aaqgoO71+v8AMJIugyV6LjtDwrv/ABKUHQvaBcTo6NhsdRIVO4XkwDcR7q+4Ljs7ItnpZWEmA11Jx/ET+6b+vNVvFeGCn3mDuEwRIdkdMFhInQqsly9kSi69WHdne01TCuc5jWuzBsg30J/MrQcF7R/tPiMa1pBJyScuSZNO+wJJHJYqmYEi1toUlLGOplrhMgnlf5bFaDpAmrPSq3bZ5d3aAJJt+1A1mPw62PogP+ZDpINAGD++fyVbhMW1rRUblyxMOIEBwIM3FgT7hZjj1d7ajnH8ZLpmQZMyEZ66BHZ6Hwrts6rVyfCDJ3zTuJHv7Kt+0D5Gfxu+g/JZLs/xH9s3WJ2OW8aTtMdFs+JUvvIipSqAC9okmDABBN778lCUtovBdnmuI+Y+X0C4td/waDc0689DTI9YXVuSNRkaWPcXEQ2xH4Rz/NdrcRdmFmmSZ7qCw/zHxTsQO8PP9QgEPfVksmBck2gbC4RLX5YcHgHwJEeEIJtEuyACTGg8eSKqUi4BoaZGt501tsj9AOvYBuCTznU8rWRuCwrXGHua0DSXDWQJEkcyUDVbIBa092CTOaB6WRuHALiKrw0C4nJuRzHIpkKyBlMOB7rb9eq5VYBDmgAgtMzOhB/kmjFOAi17bePJcdiJsbgxpHLnCLaNRZdqqk1GydQ4kQIPeF430VDWAzN7sjfvR/8AlSjLyNzz/ooi0mYHL8E7jfdLdsZKiWq0NaSAQQD+OYuBOqj4fjCKlI63E77Qm4s9w25/hj8Q32TODkZxmGx58igzFxUbmaXwCGlocI0BmHADabeiHdiQQA4DLsDMCBFronhNeHGwcCMpaSBIMTY6qelgabC53fIFw2HfxRIty3CpVoS6OvpkUZ3da090CBB2ANh6p3AGkA8psDO7W8vJdo8QhxLhIdYi57rSYHjf6qbCCm0nISWkixvB7sCQdYQl1oaP9mexR/aOn9X6qIRO10RUYHVX5rAfVQ8TwQADmGSDBjxcfySUN0PDrHa0+Vx/JT4DGsax0cryAZMG45begQ0Wdzj80FhKRLwDIbvbTyWAaRtKnUYHB1j/AKwIO4jJZE4VjG5WtcIlxubyRe8LO08I4A5Xaq84M0imMx/G43HQLon8hzgoMSMEpWifiJAYQC0yf3p3J5dVSU2guA87Hx6fqFdYoh1KYH8xrqfJUuGIDhI3P81BDsdg6hY4vbYiNxBEgEG2hC0lJoLc1JudleS5uwe1je6TtIab8ysiMa0B4iIA5/vBWPC+KNDQHfIXHxaYbD2nmITwlWic19hVfhgaCW95hHdIgxza7qFX1qNhbc7dGrQvzUjlY34jHtdUAHywDmcJ0HdzRP7reaqeKUslMPptz0iSZBByzAhxEixBEi1lRoRMZgMX8NzWvvTeIcOUkiR5SCi8Th+6aT4dSbkyuzMa4MLWgPbJ2dYj/V0VGcaDlsR3fH8bgFYUcc0kNq3YQIO7Q5gBE7tIJnlYocl0Fxa2MwWAdQrsJgsddrolpGQwfHRbTh/EKJyh7iKrw0xJgWECeaz9H9jLC4FrGtc2S2HtDGhxAgkxGaw/eRNCqxjm4ikO8JIIa223yECPRRnjcv4lIZOPZJxDjdRlV7G/K1xA7rdAfC6See3NTmP/AI6X5rqn42W8h5zTrNB1PqNfRNNbqnDChd+6hMIOOKjKZ0t46oj/ABEdUO3BhSfcgsYe7iHVSHiLevr0/NQjBhSjBrGGVceCLc+Z0TDjf1dGjg7iAQIBnWdvAIV+FI1WMQPxlrfQrjsX4+pU33dSswQKxgL710J8zzlOp4yCDGnirBvDJ2RTeEj4ZteUdgspamKzKfhmOcKjAHOALgNdpT34AovCU2MAuMxEk2n+HohYS4xNOYLrxpNyPNVtdzmk5TH5/oBEDiA0J9UJiawOkJrBSB2PbmBfmIJ/DEydNUc/BUjEVHN/ia76gkKoxD4ggixB2XHcRqls/EPlAjyCKaRmmXLuFGYa5jySRDXchyMHmm1cMaebM0siIkESJHyz80X3VCys4u7zifMlaINfUot7zjIO/wDqPNa0BoCdUeLNeB0LWlXfBqhytzvaTLrgEiIECIH0VR3mmSBI21b466p+GxLge9Abc268h6WQYUXGMH7Ge75W3OohZ6gXZxl1kx6X/XVWH339iQcoMmAJmA4wYPMR/RAcPa4O5kPcQRcaWk7CyyMwWtTeabjUnNYeWZse8pYNh+HPJ5/2tRbqjsjs8kgDluWwLKKlW/Zx/qP+0JkkI2y2w3FmhlNlQkCTlcNWODpzHmNiOSsnYWpTLWUjIcHPbMGnd2YMc4mLiWeOUrJ4mSxmti86TyVxg8YW06dOoMzBNxGZneJDmnnrbkAni/oVr7RJxDg76rRUoPtEFgJMGSTlJiRM+llWVuG1rd8jut565RK01QEGk6mWupunO6cuWXAkgTMzJAAOkJ2KwmcZS+KgjvgQHEgkQJuCB0Kzjf8AoFKv8KjCB4htQ5mgNyn8TSGgWO4O4KnHDC0jLVLWFvdJnM1wc4tkb2OU7EFSDDuaGh1zABcNCo2h4dJfLSCIIt8xj2st/TDrbQHiMRSDiH0nOePmIBaCdzANklZn4Trva4u37xCSb2B6/wB/9M+cIORXBhRyKLdhzKc3DLnotZCzDDkU91IBFU6KTqHL6o0LYJl6e6lYDyHuiW0lKGJqBZXHCN3Y1NZQaLBoHh/ZWbmKJ1G61BsHp4YHb6/kjKeCB2TqVODO6LprUayBmGA2UzqPd0Uoau1NEaFsqTQ6KixeDIcTGpP1WrfT6IfEYeQlaGTMgaBXC0q5xGDg2CFfhj5pByuIdzTHU0Y6mmOpoGBspWu4bTiixpMPAv5kmPGFV8KwYA+IdZIb0jU+KI+LJ1RCE4igdtUBUZCO+9aTfzugKxhpRADOSwnE3UXEjQ6qqNQ80Q0SAtYGjQt4/SqCKjWHxEH1MDrqpX4fDvbAJpgmdiJ031tCyb2XCKw1E5KjgSCzKbEjUwRby9E6n+i8Pw0WJ4SXR8NzPD5dRty090PieGvAaCDYbXibjRVFLiT27z7e4hWWH464Rcj3/JG4sFSRLh+IPpsaAY7zxlOh+Um2h1VtRxtOrSiTTc1wEz/EQ0SRH4r7T4KvbxdrozBrtBtsbRMH0SLKLp1ZmMnXW8QD4lOmI0i4dXcdKZgA5pMyY7rhHdgnXkfFDl7XiaZnodrmJ5IPBUzSMtqFzYJLSTuDYeBhSf4nWZcs6HIbZdpGhm6axaI3kg/K70n6JKzw1YOaCAwTs519d5ukto2yuFMD9bp4YkCuh3P2UCx0NXcq5IlJzo/uiA7Yap2YWvqqzGY2RGx6iZtEoQY6JgagDz3Q5GovK1ZrYkxKgGMbzHr4fmqbGYzMGg2I0PMH+ShoOMggE7ePKEORqNNQrgmNDrH5osOVAWkkEWcACbjeYi6t8HWltw2dPS368UUzUGApOPQ+hTGtH6A+q4XbifdMA6YTHU0nv/UqCo7r+igEhrtn9H3GqBxFLkf15oyq43AJMRMdUJijHWdRb9eyRjoAdSMppYVLUd+oUTilCRurOEAGBySZiXH8Q84XHtlRmmsYe6u8cvYrn3wnWD5f1UTqQTDRWsxG4NT/ALxZN+EFz4QRCNfVlWXCu9TrgmO6zr+Ix7wq801ZcJb+zr7S1keOYkfRFdgZTlxXQ9Pc2TPNIMQCSYUEvb4j6rVgA63WfwFG91dioOapAlMTsONreB/looyXjR0+yc56a56cUa7EOOoukufH6JIBLBqckkkGOtKCxjjmaJ1Inrc6pJIsBXY0a+KAfqPBJJSGQ8aen0ReG+U/xgeWU28EkkUYfjnd8fw/mrTgnyTvA/mkkmXYH0WTtVLzXEk4owanyUFUWCSSzChtXVv/AHfyVXxD/MCSSRjIgxWn66qOmO6fFJJKMQt1TX6lJJAIx6bUSSQARriSSIRpReF/ya3/ALf+4pJIoDASkkksEtcG0ZQYvBUmcxqUkk66JkjDZOSSTIUYUkkkQn//2Q=="/>
          <p:cNvSpPr>
            <a:spLocks noChangeAspect="1" noChangeArrowheads="1"/>
          </p:cNvSpPr>
          <p:nvPr/>
        </p:nvSpPr>
        <p:spPr bwMode="auto">
          <a:xfrm>
            <a:off x="1600200" y="-153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88942" y="2060848"/>
            <a:ext cx="2782326" cy="54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대통령 </a:t>
            </a:r>
            <a:r>
              <a:rPr lang="en-US" altLang="ko-KR" sz="2000" dirty="0"/>
              <a:t>4</a:t>
            </a:r>
            <a:r>
              <a:rPr lang="ko-KR" altLang="en-US" sz="2000" dirty="0"/>
              <a:t>년 </a:t>
            </a:r>
            <a:r>
              <a:rPr lang="ko-KR" altLang="en-US" sz="2000" dirty="0" err="1"/>
              <a:t>중임제</a:t>
            </a:r>
            <a:r>
              <a:rPr lang="ko-KR" altLang="en-US" sz="20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2" y="2007902"/>
            <a:ext cx="359744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819109" y="2685013"/>
            <a:ext cx="2754142" cy="5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의원내각제로의 개정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22478" y="3309178"/>
            <a:ext cx="2574994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이원정부제로의 개정</a:t>
            </a:r>
          </a:p>
        </p:txBody>
      </p:sp>
      <p:sp>
        <p:nvSpPr>
          <p:cNvPr id="20" name="타원 19"/>
          <p:cNvSpPr/>
          <p:nvPr/>
        </p:nvSpPr>
        <p:spPr>
          <a:xfrm>
            <a:off x="3791744" y="3664780"/>
            <a:ext cx="3204000" cy="93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어떠한 방식으로의 개정을 도모</a:t>
            </a:r>
            <a:r>
              <a:rPr lang="en-US" altLang="ko-KR" dirty="0"/>
              <a:t>? </a:t>
            </a:r>
            <a:r>
              <a:rPr lang="ko-KR" altLang="en-US" dirty="0"/>
              <a:t>혹은 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367808" y="4446796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293626" y="4561383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226023" y="4683038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http://t2.gstatic.com/images?q=tbn:ANd9GcQaZrLiuR2VqXb53jI8gbFthG4pvZdOpny1Mzdbj7Ygn1YeiKl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44" y="4713339"/>
            <a:ext cx="3382255" cy="197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4151784" y="4797152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071036" y="4910583"/>
            <a:ext cx="72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67" y="4216223"/>
            <a:ext cx="3451118" cy="242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913114" y="6065485"/>
            <a:ext cx="2088000" cy="57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헌법에의 의지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406" y="2374600"/>
            <a:ext cx="542886" cy="580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54" y="2779078"/>
            <a:ext cx="2857500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568" y="950335"/>
            <a:ext cx="3216805" cy="1809453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 rot="1660331">
            <a:off x="9004340" y="2549881"/>
            <a:ext cx="320834" cy="20475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17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67126" y="4292600"/>
            <a:ext cx="4968875" cy="477838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ko-KR" sz="2400">
              <a:ea typeface="굴림" charset="-127"/>
            </a:endParaRPr>
          </a:p>
        </p:txBody>
      </p:sp>
      <p:sp>
        <p:nvSpPr>
          <p:cNvPr id="61443" name="WordArt 3"/>
          <p:cNvSpPr>
            <a:spLocks noChangeArrowheads="1" noChangeShapeType="1" noTextEdit="1"/>
          </p:cNvSpPr>
          <p:nvPr/>
        </p:nvSpPr>
        <p:spPr bwMode="gray">
          <a:xfrm>
            <a:off x="3216275" y="2924175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28575">
                  <a:solidFill>
                    <a:srgbClr val="F5EBC7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28575">
                <a:solidFill>
                  <a:srgbClr val="F5EBC7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0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7914" y="281790"/>
            <a:ext cx="8230202" cy="1170435"/>
          </a:xfrm>
        </p:spPr>
        <p:txBody>
          <a:bodyPr/>
          <a:lstStyle/>
          <a:p>
            <a:r>
              <a:rPr lang="ko-KR" altLang="en-US" dirty="0"/>
              <a:t>생각해보기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79" y="174214"/>
            <a:ext cx="1968374" cy="2949109"/>
          </a:xfrm>
        </p:spPr>
      </p:pic>
      <p:sp>
        <p:nvSpPr>
          <p:cNvPr id="4" name="직사각형 3"/>
          <p:cNvSpPr/>
          <p:nvPr/>
        </p:nvSpPr>
        <p:spPr>
          <a:xfrm>
            <a:off x="767588" y="2133600"/>
            <a:ext cx="6554077" cy="31390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400" dirty="0"/>
              <a:t>[</a:t>
            </a:r>
            <a:r>
              <a:rPr lang="ko-KR" altLang="en-US" sz="2400" dirty="0"/>
              <a:t>퀴즈</a:t>
            </a:r>
            <a:r>
              <a:rPr lang="en-US" altLang="ko-KR" sz="2400" dirty="0"/>
              <a:t>] </a:t>
            </a:r>
            <a:r>
              <a:rPr lang="ko-KR" altLang="en-US" sz="2400" dirty="0"/>
              <a:t>우리나라의 정부형태는 대통령의 권한이 너무 강하다는 제왕적 대통령제라는 비판을 받고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이에 대한 자신의 견해는</a:t>
            </a:r>
            <a:r>
              <a:rPr lang="en-US" altLang="ko-KR" sz="2400" dirty="0" smtClean="0"/>
              <a:t>?</a:t>
            </a:r>
          </a:p>
          <a:p>
            <a:pPr fontAlgn="base"/>
            <a:r>
              <a:rPr lang="en-US" altLang="ko-KR" sz="2400" dirty="0" smtClean="0"/>
              <a:t> </a:t>
            </a:r>
            <a:endParaRPr lang="ko-KR" altLang="en-US" sz="2400" dirty="0"/>
          </a:p>
          <a:p>
            <a:pPr fontAlgn="base"/>
            <a:r>
              <a:rPr lang="en-US" altLang="ko-KR" sz="2400" dirty="0"/>
              <a:t>[</a:t>
            </a:r>
            <a:r>
              <a:rPr lang="ko-KR" altLang="en-US" sz="2400" dirty="0"/>
              <a:t>과제</a:t>
            </a:r>
            <a:r>
              <a:rPr lang="en-US" altLang="ko-KR" sz="2400" dirty="0"/>
              <a:t>] </a:t>
            </a:r>
            <a:r>
              <a:rPr lang="ko-KR" altLang="en-US" sz="2400" dirty="0"/>
              <a:t>정부형태의 변혁과 관련한 헌법개정 </a:t>
            </a:r>
            <a:r>
              <a:rPr lang="ko-KR" altLang="en-US" sz="2400" dirty="0" err="1"/>
              <a:t>찬성론과</a:t>
            </a:r>
            <a:r>
              <a:rPr lang="ko-KR" altLang="en-US" sz="2400" dirty="0"/>
              <a:t> 반대론의 논거를 정리하고 이에 대하여 비판하기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159" y="71672"/>
            <a:ext cx="2804805" cy="23721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61" y="174214"/>
            <a:ext cx="2952750" cy="18408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47" y="3020780"/>
            <a:ext cx="4125117" cy="22525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640" y="4760260"/>
            <a:ext cx="3678326" cy="19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2549" y="333909"/>
            <a:ext cx="8911687" cy="1280890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정부형태론 논의 중심 국가 </a:t>
            </a:r>
            <a:endParaRPr lang="ko-KR" altLang="en-US" sz="4400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64143"/>
              </p:ext>
            </p:extLst>
          </p:nvPr>
        </p:nvGraphicFramePr>
        <p:xfrm>
          <a:off x="1815490" y="207331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94" y="154034"/>
            <a:ext cx="1777854" cy="24573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42" y="4751454"/>
            <a:ext cx="2999363" cy="1874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1905" y="3962435"/>
            <a:ext cx="1905000" cy="1266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61" y="321256"/>
            <a:ext cx="2522696" cy="16948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5" y="2016125"/>
            <a:ext cx="2816868" cy="1599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09" y="2026018"/>
            <a:ext cx="3728129" cy="2087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876" y="4475703"/>
            <a:ext cx="3261322" cy="21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5290" y="335798"/>
            <a:ext cx="8229600" cy="684000"/>
          </a:xfrm>
        </p:spPr>
        <p:txBody>
          <a:bodyPr>
            <a:noAutofit/>
          </a:bodyPr>
          <a:lstStyle/>
          <a:p>
            <a:r>
              <a:rPr lang="ko-KR" altLang="en-US" sz="4000" dirty="0" smtClean="0">
                <a:solidFill>
                  <a:schemeClr val="tx1"/>
                </a:solidFill>
              </a:rPr>
              <a:t>의원내각제의 기본원리</a:t>
            </a:r>
            <a:r>
              <a:rPr lang="en-US" altLang="ko-KR" sz="4000" dirty="0" smtClean="0">
                <a:solidFill>
                  <a:schemeClr val="tx1"/>
                </a:solidFill>
              </a:rPr>
              <a:t/>
            </a:r>
            <a:br>
              <a:rPr lang="en-US" altLang="ko-KR" sz="4000" dirty="0" smtClean="0">
                <a:solidFill>
                  <a:schemeClr val="tx1"/>
                </a:solidFill>
              </a:rPr>
            </a:b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수업시간에 화살표를 완성할 것이니 생각해 보시기 바랍니다</a:t>
            </a:r>
            <a:r>
              <a:rPr lang="en-US" altLang="ko-KR" sz="1800" dirty="0">
                <a:solidFill>
                  <a:schemeClr val="tx1"/>
                </a:solidFill>
              </a:rPr>
              <a:t>.)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2544" y="1530000"/>
            <a:ext cx="8229600" cy="5328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의원내각제에서 정부의 구성의 방식은</a:t>
            </a:r>
            <a:r>
              <a:rPr lang="en-US" altLang="ko-KR" sz="2400" dirty="0" smtClean="0"/>
              <a:t>? 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1914338" y="2005699"/>
            <a:ext cx="1908000" cy="237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의회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833972" y="2816539"/>
            <a:ext cx="2088232" cy="216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내각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수상</a:t>
            </a:r>
          </a:p>
        </p:txBody>
      </p:sp>
      <p:sp>
        <p:nvSpPr>
          <p:cNvPr id="7" name="타원 6"/>
          <p:cNvSpPr/>
          <p:nvPr/>
        </p:nvSpPr>
        <p:spPr>
          <a:xfrm>
            <a:off x="1784614" y="5265189"/>
            <a:ext cx="2088232" cy="1296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국민</a:t>
            </a:r>
          </a:p>
        </p:txBody>
      </p:sp>
      <p:sp>
        <p:nvSpPr>
          <p:cNvPr id="9" name="타원 8"/>
          <p:cNvSpPr/>
          <p:nvPr/>
        </p:nvSpPr>
        <p:spPr>
          <a:xfrm>
            <a:off x="4092779" y="1958587"/>
            <a:ext cx="1980000" cy="828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다수당</a:t>
            </a:r>
          </a:p>
        </p:txBody>
      </p:sp>
      <p:sp>
        <p:nvSpPr>
          <p:cNvPr id="11" name="타원 10"/>
          <p:cNvSpPr/>
          <p:nvPr/>
        </p:nvSpPr>
        <p:spPr>
          <a:xfrm>
            <a:off x="4147344" y="3213762"/>
            <a:ext cx="1980000" cy="828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소수당</a:t>
            </a:r>
          </a:p>
        </p:txBody>
      </p:sp>
      <p:sp>
        <p:nvSpPr>
          <p:cNvPr id="12" name="오른쪽 화살표 11"/>
          <p:cNvSpPr/>
          <p:nvPr/>
        </p:nvSpPr>
        <p:spPr>
          <a:xfrm rot="-1560000">
            <a:off x="4048173" y="4700881"/>
            <a:ext cx="29806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 rot="-5400000">
            <a:off x="2311534" y="45733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888088" y="1793723"/>
            <a:ext cx="1980000" cy="82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국왕 </a:t>
            </a:r>
          </a:p>
        </p:txBody>
      </p:sp>
      <p:sp>
        <p:nvSpPr>
          <p:cNvPr id="16" name="타원 15"/>
          <p:cNvSpPr/>
          <p:nvPr/>
        </p:nvSpPr>
        <p:spPr>
          <a:xfrm>
            <a:off x="1550936" y="4463404"/>
            <a:ext cx="100800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선거</a:t>
            </a:r>
          </a:p>
        </p:txBody>
      </p:sp>
      <p:sp>
        <p:nvSpPr>
          <p:cNvPr id="17" name="타원 16"/>
          <p:cNvSpPr/>
          <p:nvPr/>
        </p:nvSpPr>
        <p:spPr>
          <a:xfrm>
            <a:off x="5191789" y="5279597"/>
            <a:ext cx="100800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선거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Picture 6" descr="http://t1.gstatic.com/images?q=tbn:ANd9GcTZgwAVNNeEKRURqudSgo2vJYh-WXG7CFzGP-G8WiWCbSrJfGx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7" y="2749663"/>
            <a:ext cx="2459165" cy="12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덧셈 기호 19"/>
          <p:cNvSpPr/>
          <p:nvPr/>
        </p:nvSpPr>
        <p:spPr>
          <a:xfrm>
            <a:off x="4534344" y="2553929"/>
            <a:ext cx="1219200" cy="9144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440000">
            <a:off x="5829810" y="2658189"/>
            <a:ext cx="1773467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18" y="3559062"/>
            <a:ext cx="2425179" cy="1971675"/>
          </a:xfrm>
          <a:prstGeom prst="rect">
            <a:avLst/>
          </a:prstGeom>
        </p:spPr>
      </p:pic>
      <p:sp>
        <p:nvSpPr>
          <p:cNvPr id="22" name="뺄셈 기호 21"/>
          <p:cNvSpPr/>
          <p:nvPr/>
        </p:nvSpPr>
        <p:spPr>
          <a:xfrm>
            <a:off x="3259868" y="2139878"/>
            <a:ext cx="1125253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뺄셈 기호 22"/>
          <p:cNvSpPr/>
          <p:nvPr/>
        </p:nvSpPr>
        <p:spPr>
          <a:xfrm>
            <a:off x="3259868" y="3283888"/>
            <a:ext cx="1154891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36" y="633674"/>
            <a:ext cx="2214552" cy="2420979"/>
          </a:xfrm>
          <a:prstGeom prst="rect">
            <a:avLst/>
          </a:prstGeom>
        </p:spPr>
      </p:pic>
      <p:pic>
        <p:nvPicPr>
          <p:cNvPr id="25" name="Picture 4" descr="http://t3.gstatic.com/images?q=tbn:ANd9GcQ_lOtbOymDKXVDH4EzmFy5Z0UePWVZ_F9IxjoXsTIzyRIIFqGG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612" y="390083"/>
            <a:ext cx="2567502" cy="265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183" y="5014209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493" y="308590"/>
            <a:ext cx="8229600" cy="684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의원내각제의 기본원리와 기준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0734" y="1299275"/>
            <a:ext cx="8229600" cy="5328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의원내각제의 구성원리를 고려하면 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055730" y="1929725"/>
            <a:ext cx="1872208" cy="7920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의회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8" y="3039726"/>
            <a:ext cx="3087002" cy="18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99" y="3238856"/>
            <a:ext cx="2701257" cy="1777318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725" y="3223698"/>
            <a:ext cx="1235061" cy="119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295" y="2626314"/>
            <a:ext cx="1897406" cy="1888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799" y="2820858"/>
            <a:ext cx="3322846" cy="18607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5" y="4598706"/>
            <a:ext cx="2886075" cy="15811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511994" y="5459515"/>
            <a:ext cx="8325170" cy="12002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/>
              <a:t>① 권력공화의 원리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ko-KR" altLang="en-US" sz="2000" dirty="0">
                <a:sym typeface="Wingdings" pitchFamily="2" charset="2"/>
              </a:rPr>
              <a:t>집행권의 형식적인 이원화</a:t>
            </a:r>
            <a:r>
              <a:rPr lang="ko-KR" altLang="en-US" sz="2000" dirty="0">
                <a:latin typeface="Franklin Gothic Book"/>
                <a:sym typeface="Wingdings" pitchFamily="2" charset="2"/>
              </a:rPr>
              <a:t>▪</a:t>
            </a:r>
            <a:r>
              <a:rPr lang="ko-KR" altLang="en-US" sz="2000" dirty="0">
                <a:sym typeface="Wingdings" pitchFamily="2" charset="2"/>
              </a:rPr>
              <a:t>실질적인 일원화</a:t>
            </a:r>
            <a:endParaRPr lang="en-US" altLang="ko-KR" sz="2000" dirty="0">
              <a:sym typeface="Wingdings" pitchFamily="2" charset="2"/>
            </a:endParaRPr>
          </a:p>
          <a:p>
            <a:r>
              <a:rPr lang="ko-KR" altLang="en-US" sz="2000" dirty="0"/>
              <a:t>② </a:t>
            </a:r>
            <a:r>
              <a:rPr lang="ko-KR" altLang="en-US" sz="2000" dirty="0">
                <a:sym typeface="Wingdings" pitchFamily="2" charset="2"/>
              </a:rPr>
              <a:t>의회 앞에 책임 지는 정부  의회의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내각불신임제도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r>
              <a:rPr lang="ko-KR" altLang="en-US" sz="2000" dirty="0" smtClean="0"/>
              <a:t>③ 내각</a:t>
            </a:r>
            <a:r>
              <a:rPr lang="ko-KR" altLang="en-US" sz="2000" dirty="0" smtClean="0">
                <a:sym typeface="Wingdings" pitchFamily="2" charset="2"/>
              </a:rPr>
              <a:t>의 </a:t>
            </a:r>
            <a:r>
              <a:rPr lang="ko-KR" altLang="en-US" sz="2000" dirty="0">
                <a:sym typeface="Wingdings" pitchFamily="2" charset="2"/>
              </a:rPr>
              <a:t>의회해산권</a:t>
            </a:r>
            <a:endParaRPr lang="ko-KR" altLang="en-US" sz="2000" b="1" dirty="0"/>
          </a:p>
        </p:txBody>
      </p:sp>
      <p:sp>
        <p:nvSpPr>
          <p:cNvPr id="26" name="내용 개체 틀 10"/>
          <p:cNvSpPr txBox="1">
            <a:spLocks/>
          </p:cNvSpPr>
          <p:nvPr/>
        </p:nvSpPr>
        <p:spPr>
          <a:xfrm>
            <a:off x="835572" y="5087174"/>
            <a:ext cx="1797264" cy="43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buNone/>
            </a:pPr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기본적 요소</a:t>
            </a:r>
          </a:p>
        </p:txBody>
      </p:sp>
      <p:pic>
        <p:nvPicPr>
          <p:cNvPr id="2050" name="Picture 2" descr="뉴스터치] 코로나 여파에 런던 떠난 93세 영국 여왕 (2020.03.19/뉴스투데이/MBC) -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44" y="143626"/>
            <a:ext cx="3216646" cy="1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3473" y="56262"/>
            <a:ext cx="1838325" cy="248602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8555267" y="1933194"/>
            <a:ext cx="1872208" cy="7920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내각</a:t>
            </a:r>
          </a:p>
        </p:txBody>
      </p:sp>
      <p:sp>
        <p:nvSpPr>
          <p:cNvPr id="25" name="왼쪽/오른쪽 화살표 24"/>
          <p:cNvSpPr/>
          <p:nvPr/>
        </p:nvSpPr>
        <p:spPr>
          <a:xfrm>
            <a:off x="4185040" y="2070560"/>
            <a:ext cx="38884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21143" y="1861243"/>
            <a:ext cx="2016224" cy="386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연계 혹은 독립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2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2640" y="131806"/>
            <a:ext cx="8596668" cy="88869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유럽 각국 국민들의  성향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김용훈\Desktop\A2VXq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6" y="95543"/>
            <a:ext cx="5175109" cy="60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25" y="1262947"/>
            <a:ext cx="23241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52" y="1020496"/>
            <a:ext cx="2235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7041" y="1008342"/>
            <a:ext cx="1426272" cy="4398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이탈리아 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7" y="4149081"/>
            <a:ext cx="5253224" cy="2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32083" y="3882321"/>
            <a:ext cx="923986" cy="444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독 일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4822451" y="5346290"/>
            <a:ext cx="7226211" cy="13587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858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영국을 제외한 유럽 대륙 국가에서는 다당제에 따른 안정적</a:t>
            </a:r>
            <a:r>
              <a:rPr lang="en-US" altLang="ko-KR" sz="1600" dirty="0">
                <a:latin typeface="맑은 고딕"/>
                <a:ea typeface="맑은 고딕"/>
              </a:rPr>
              <a:t>•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동질적 의회다수파가 존재하지 아니하기 때문에 정치적 불안정의 역사적 경험을 공유한다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다당제 정당제도에서 의회가 정부에 대한 </a:t>
            </a:r>
            <a:r>
              <a:rPr lang="ko-KR" altLang="en-US" sz="1600" dirty="0" err="1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불신임권을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 지나치게 행사함으로 인하여 연립정부는 너무나 취약하여 정부의 불안정이 계속되어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강한 의회</a:t>
            </a:r>
            <a:r>
              <a:rPr lang="ko-KR" altLang="en-US" sz="1600" dirty="0">
                <a:latin typeface="Century Gothic" panose="020B0502020202020204" pitchFamily="34" charset="0"/>
                <a:ea typeface="HY견명조" panose="02030600000101010101" pitchFamily="18" charset="-127"/>
                <a:sym typeface="Wingdings" panose="05000000000000000000" pitchFamily="2" charset="2"/>
              </a:rPr>
              <a:t>∙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약한 정부로 귀결되었다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sym typeface="Wingdings" panose="05000000000000000000" pitchFamily="2" charset="2"/>
              </a:rPr>
              <a:t>.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성낙인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헌법학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법문사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2021, 373, 372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면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9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205545"/>
            <a:ext cx="8229600" cy="684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의원내각제의 합리화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</a:rPr>
              <a:t>독일의 경우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수업시간에 슬라이드를 완성할 것이니 생각해 보시기 바랍니다</a:t>
            </a:r>
            <a:r>
              <a:rPr lang="en-US" altLang="ko-KR" sz="1600" dirty="0">
                <a:solidFill>
                  <a:schemeClr val="tx1"/>
                </a:solidFill>
              </a:rPr>
              <a:t>.)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2709" y="1101926"/>
            <a:ext cx="9955336" cy="5328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영국과 같이 규율화된 양당체제가 존재하지 않는 국가에서의 문제</a:t>
            </a:r>
            <a:r>
              <a:rPr lang="en-US" altLang="ko-KR" sz="2000" dirty="0"/>
              <a:t>(</a:t>
            </a:r>
            <a:r>
              <a:rPr lang="ko-KR" altLang="en-US" sz="2000" dirty="0"/>
              <a:t>군소정당의 난립</a:t>
            </a:r>
            <a:r>
              <a:rPr lang="en-US" altLang="ko-KR" sz="2000" dirty="0"/>
              <a:t>) </a:t>
            </a:r>
            <a:r>
              <a:rPr lang="en-US" altLang="ko-KR" sz="2000" dirty="0">
                <a:sym typeface="Wingdings" pitchFamily="2" charset="2"/>
              </a:rPr>
              <a:t> 1. </a:t>
            </a:r>
            <a:r>
              <a:rPr lang="ko-KR" altLang="en-US" sz="2000" dirty="0">
                <a:sym typeface="Wingdings" pitchFamily="2" charset="2"/>
              </a:rPr>
              <a:t>어떤 문제가 </a:t>
            </a:r>
            <a:r>
              <a:rPr lang="ko-KR" altLang="en-US" sz="2000" dirty="0" smtClean="0">
                <a:sym typeface="Wingdings" pitchFamily="2" charset="2"/>
              </a:rPr>
              <a:t>있고 </a:t>
            </a:r>
            <a:r>
              <a:rPr lang="en-US" altLang="ko-KR" sz="2000" dirty="0" smtClean="0">
                <a:sym typeface="Wingdings" pitchFamily="2" charset="2"/>
              </a:rPr>
              <a:t>&amp; 2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이의 해결책은</a:t>
            </a:r>
            <a:r>
              <a:rPr lang="en-US" altLang="ko-KR" sz="2000" dirty="0">
                <a:sym typeface="Wingdings" pitchFamily="2" charset="2"/>
              </a:rPr>
              <a:t>? </a:t>
            </a:r>
            <a:endParaRPr lang="ko-KR" alt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2063552" y="2516253"/>
            <a:ext cx="1908000" cy="18601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의회</a:t>
            </a:r>
          </a:p>
        </p:txBody>
      </p:sp>
      <p:sp>
        <p:nvSpPr>
          <p:cNvPr id="6" name="타원 5"/>
          <p:cNvSpPr/>
          <p:nvPr/>
        </p:nvSpPr>
        <p:spPr>
          <a:xfrm>
            <a:off x="6968202" y="2685926"/>
            <a:ext cx="2088232" cy="216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내각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수상</a:t>
            </a:r>
          </a:p>
        </p:txBody>
      </p:sp>
      <p:sp>
        <p:nvSpPr>
          <p:cNvPr id="7" name="타원 6"/>
          <p:cNvSpPr/>
          <p:nvPr/>
        </p:nvSpPr>
        <p:spPr>
          <a:xfrm>
            <a:off x="1973436" y="5162921"/>
            <a:ext cx="2088232" cy="129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국민</a:t>
            </a:r>
          </a:p>
        </p:txBody>
      </p:sp>
      <p:sp>
        <p:nvSpPr>
          <p:cNvPr id="9" name="타원 8"/>
          <p:cNvSpPr/>
          <p:nvPr/>
        </p:nvSpPr>
        <p:spPr>
          <a:xfrm>
            <a:off x="4116000" y="2240960"/>
            <a:ext cx="1980000" cy="82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다수당</a:t>
            </a:r>
          </a:p>
        </p:txBody>
      </p:sp>
      <p:sp>
        <p:nvSpPr>
          <p:cNvPr id="13" name="오른쪽 화살표 12"/>
          <p:cNvSpPr/>
          <p:nvPr/>
        </p:nvSpPr>
        <p:spPr>
          <a:xfrm rot="-5400000">
            <a:off x="2528348" y="4581128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996320" y="1700808"/>
            <a:ext cx="1980000" cy="828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연방대통령</a:t>
            </a:r>
          </a:p>
        </p:txBody>
      </p:sp>
      <p:sp>
        <p:nvSpPr>
          <p:cNvPr id="16" name="타원 15"/>
          <p:cNvSpPr/>
          <p:nvPr/>
        </p:nvSpPr>
        <p:spPr>
          <a:xfrm>
            <a:off x="1703512" y="4463404"/>
            <a:ext cx="100800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선거</a:t>
            </a:r>
          </a:p>
        </p:txBody>
      </p:sp>
      <p:pic>
        <p:nvPicPr>
          <p:cNvPr id="1026" name="Picture 2" descr="http://t2.gstatic.com/images?q=tbn:ANd9GcSHUblHSGX_J3Ebfobgr7Xqpk2Vqb8BMN6nURFK6Yjpg-4OIop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109" y="4822361"/>
            <a:ext cx="20193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434" y="2080001"/>
            <a:ext cx="27051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7" descr="data:image/jpeg;base64,/9j/4AAQSkZJRgABAQAAAQABAAD/2wCEAAkGBhQSERQUExQWFRUVGBgaFRgYFx8dHBwXGB0aHBsaFxwfHyYeGB0jHBkaHy8gIycpLCwsGB8xNTAqNyYsLCkBCQoKDgwOGg8PGiwkHyUsKSwsLCwpLCwsKSwsLC0sLCksLCwsLCwsLCwsLCksLCwpLCwpLDQsLCwpLCwsLCwsLP/AABEIAPAA0gMBIgACEQEDEQH/xAAcAAABBQEBAQAAAAAAAAAAAAAGAQIDBAUABwj/xABAEAACAgEDAgUCBAQEBQMDBQABAgMREgAEIQUxBhMiQVEyYQcUcZEjQoGhUmKx8BYzcsHRFUOSROHxFyQ0VKL/xAAZAQADAQEBAAAAAAAAAAAAAAABAgMABAX/xAArEQACAgICAgEDAwQDAAAAAAAAAQIRAyESMUFRIhNhcQSx8BSB0fEyUqH/2gAMAwEAAhEDEQA/ACvpK+hf0GtNV1n9M4UfoNaAOva8Hnsa0OmEas6Wge+tyForjS6mMOo8NazUcpOn6YF1IPnQYULppXUgXXYaWxiErpDHqWtdWjYKIAmlA1MU0pXR5GohCa4JqfDThHochqIANP8ALvUnl67DS2GiHyzpcNTr99PwB0HINFZdPKanEOlePSOQ6RSZdR46veVemeTpuQHEqBOdOYanaLXeXo8haIAuu1Ph9tdo2CjI2K+kaujVfZrwNWsNUsmxMtOD6THS1rCjhJpwfTMdJjoUGycAHXBNQVpy/rpaDZLhpAa0mWq++nkwIiCmRvpL3gPlnI+B2Hdjx8kJOShFyZSEeTSRcIGm46HY+lbvzUkfcsyLJETHkoBGS5cJGoIHJon/AE0Sc6hgzrMrSa/Kotmw/SaVp/jY0ppKOpF04AavZGiLT1Gn4acI9DkNQwDT8NOCacE0rYUiu0WuArVgx6THW5Boap04jSY1p6HSsZCVriNPx0qppbGoh8vTSmrGGmlNFMDRDh9tdqbD7a7RsWjJ2kPA1Y8rU21UVqx5Q0/Mm4FAxaUxav8AlDSeRrfUBwKGGu8vV78vprbTR+ogcGUwmuCau/l9IYBrc0bgVcNJWrn5b7678r99bmg8WUWXjUgXTphWQ91W+/2NfuQa/wClvjUxg0qmmw8WQZa4HUph0nknTWjUxA2lDa7DSgaARQ+nq+m1puOlGJg4+NKSNMVNKRpRhG0l6RhpK0QEgk1OjaqgalB0skMmTHTSumacoOloNjsddp1nXaBivt1FamxGqu2HGpxpmhbKvWk3Bhb8o8aT+kxmUEpwwLBqBNFQV47X7aqdLl3jLIdxFFFIAwXy5S6SMQCGAYfwwDYxIPe/bnWrXDU5QvYVLwY8nVJ0iicRvuS6CxCqociMg1SNiiEceokivcnWnsN1I6BpYlhYk+hX8ygDxbAAWRyQO3zrK3fX4Nnt4G3EmAYIi+lmJbG6AUEngfHHHyNRnxxswabcKpxDU6upxNUfUo45H7j50icV2xnfhBAz6TWCPG+x/wD7m3H/AFSBeLr3r341Z2/ijayfRutu3NcTJz78c8/qPg/B1XlH2JTNMnUbyVyeK5P2A9zrH8S9Vw27SRSC42RqQ5FgCAUAWybscUf00KnxNud2s8YWMI48s+lzhknqoBSWb10czxXA+RLJGKthUW+gs6n1FGUvmFEJKAn+Z5EDBb+6v6aFE+41qs+vNPy8zPIDK5hJiKIdsAA0fcuzwsfSAlFSDZOOOI0Z9K6iiRqjOxKisimN8n4VQBVew4r3vUMWaPJ7HljdGwDpb1Wi6lEzYLLGznsokUsavst2ex9vbVrHXWpJ9EqaEvXadh9tOx0bNRFWu1LjpMNazUR6UE6fhrgmhYaGEnSVqXHXYa1mojrTxpcdcF0tho4LqRTpoGkl3KoLdlUAXyQOP/zoNhJtdp2P212k5INMpwLxqYD/AH+2q8u6WKNnc0qizxZ+AABySTQA9yQNV/D0srxM8yFHaRjiwohTWAr7LQ/poufyob6T4Ofjo0K11afWkJ+11/uhotk6PKPxK2Uq7jbz5M64J5KJEaiwMRkYsMizMTY4HaqOI0zp/UC0Q/jEcEtnDJZAJoX6T7AVjxxweCczxx1aUdRZUb1RrCFyUFY45IoSRRFEl2Lf0796K/KkUBVnIa2GT7YEUCMSyoy9+ebqxx2rXkfqJHoYkUt3uUMfpKv5YUkkMFXIn6KDMpIJPx7N3J1UGy2zj6YMAQboDkXQLMO4vi/V6VvgUC9+nPkGSdAKpw0Qyo3wKb9Dz86iTYSZPnJCaHpIjI7BjyM6YWOKq+Ox7cykl0VewHj8HbZ7AjjKkHhfgkdyqgnsKN8X7as9N6Auy3DMmPlzLflFcltMgwFjJUPmCgP0P2MZNlJ5YJXbM5oUzOBZFimpiDzV0ea/oza7FhIqrDtaIJLZuG5snjyTlyBdkdxp3lk9CqCWyTYTbNowZVhVyCDalOLPHtQ5/v8AfWT1fqUMcjLHHGwUALQLdwO5HJrnueK45Gre36IhVyNntgo7KjjErfJP8AAVV1zqxJt0bCNoySxIb+IvpKkWLxFix7fH9RJLZSwfg3Csv8FfLOFEBmNV9J5J9X1LbCz2B1Ybqu5ZSPOkIbgl1XEKeG9SIpPHwVrtZvjSXpiOGVYWyWyvrTI4ki1NmiG+R3P9dIvQAQoMEpyIs+etL7c/xef6XzqsZtdWI4p+jNHUTApdZwCxxVRGzME+GqUi+3qoCh29zaXxxMHVCEprp2jZFJrgKS3Iy4JOIH307/02Oi2G45IWi4ayRYxAc8du4HcDvqPcRHLlp8UUsckV64DWp9XOI5Aux7WCdNHLJdNgcE+6DHo+5eSFZHKHPkYXQX25LHL9eNXq0IeHt9uA2KpPJG9BRLD5axBTTcsEfmwxDWT3UV3MlX5769XFkUonFOFMbjpQunVriQBZ4A7k6rYlDSuux1X2HUkmLeWQyqF9Q7EnL6T/ADCgORwb7nVytBSvoZwcXTIsdKF1JWurW5AoZjrL614S2u8KncRZ49vUy2BfDBWAccng33PzrYA0oGg3ZqBuTp4UlVUBVJCgM9ADgAer412iM7ZTzWu0lIYqflw2JN+g5AXxdEAn5q7APvR7ganXuf1/7DTYhx/v/ftpy9zx/vjR5KwDq1wGms32P+/9/wBxqtud669oZG/6cP8Au4P/AONbmgUeY/ibub3u1iBrHau9Ed2TJo6usqKHt29/bV2XqO+farJtFM26YpmpCqiqALcBqy4CpVjlrHbWP+KySfmtluPLcIq4M2Joed6cWPZSLYVfc6K/w63ZZAKcAKeCpoE4H6u19+OOx7+3FljGUop+zoxtpSoCN54w63t5UXcRRxGQeklLBogGiklWOOLvn76IfC/jOaYyRyRkvHyDEnDE2QBbUvAA7+/fWj+Le3Lw7UL3G4X9uL/tehvw3HhvpeQKkiNHIcC/hwD7dx7f0M8uKCdJFMc3RT3n4h9W2s3lz7SKPzASocNeN0aYPTEcX/Q0LGtPw9473BnWBoISKJzLFQBwT6aNnkD24v51o/jbtmeGBU+r+Nj83UfbQjuwU3kIUm3SRSB7hlVT2/XRyYoxdJGhJvs3Or+Pt9DJI/8A6S4iiyGbQyBSqn6y2GIHuOa7c6r9M/Eidxl+T24u2BzN0eePRx+/vr1zaPlGjEHlFJsUeVF2PY868I8OdOcmFv8A2vyqf/MhT+9D++jlwxSTQITbdMKun/iC3kS7l9tFGYQMkU8vkcbHA92Xk2O+q+1/FqR1L/kEoC6/MG+Pj+FX7nWNsyXi30QBpUyPPwYzVXx+v6f1qeG9i4/M5A42ML+ADZH27ak8cV4KKTYYS+NYRtTO+1WssRADVyAlSRagKAykWRf27XlHxyXbL8jYLABVnYkrXIIEfY17Wf21myQu3T5BjdTNjwvuz4gGrski7ruO9Gk6TAw2aM9h8TZPBFhqv4NVrcFf9zcmer+Dd8Jo/MjQLCwBX+IWaz8jkcj/ADXx9+COtA34U70NsyOOCnIIN+hRfH3Fe/6nRt5v6/trtwtRjRzZNyskrVPq/Sk3MRikvElSa98SGA5BrkD76secPv8AtpHn4NAk+w1RtSVMWLcWpRe0V+n7BYmYKSQwU8/bIewGr1arRz2xvj0jv+re/bU4fRjSVIMm5O2O01yR2BP9R/31xfTWk/of2/3/AE0QUd5h/wAB/df/ADpRIf8AAf3X/wA6au5X/EP3H2Pz99MO/XLEOl+4v/fwf2PwdA1E+Z/wt+4/867VeLf2oPyAfSjkc/BC0R99drAAWPxJ0sf/AFcHcH6ov6/+379/91q7uOrbBIkeSeNI3y8t2CBWJCm1PlUaFdhXzft897nZsjMp7qzKf1UkH+40R+Ia/wDR9lV5JLICT8tGjEfoDxXwNcH9PH2XeRnru06/02WQJHuIXdjwg8sk/IA8qz8/P9NTbzquzhVmkYoqii7QUoOVAlvy+PPA70b45514pFFEvV5UjxSIyuI6JVVDHgXRpea+w+K16L4v8UmTpsirIHLwuJQRyuJIA4qmNA83+nOl/po8qv8AYPN1Y/8AEzq7nZwDa2VmVSzY0G25yK4syjn0rYBsBuQLGtjwTvo44YWJwUxWeO5sj7XxX76Gerpew6c9f/RwAn7lXNV+ik39tavhyJvyEQz7VQAxst6fY+39Ob+OGri4/kK2n+CX8VHni2kEyN5jNL6Vw5GQYigO5CgD+/21h9Hkf85J3FiMmiBzVm7Fj6uR+49I0TeOerL5OzjzAcurBTwxXBgWWzTC2A47E++hSKYDezIWJMkYpAACbAya/wBL/wDia99Nk8iw8BL+Ms7Rx7d46Zg7igL+oxXx81oR225//dbOV09YUt67UrZVWtQObBAoirI9zot/EHqWY2hVskJcrIotTQQEFrIyvIf0PwdC+8ZhuoGBs+Wf1PqQ/wBOB3o8HRlLls0VR7JsGuCNrW8FJAv2UE1Q14x4bllvaoFPlfl4yxw4vyyKLVwbC8WP76KYvxKaGZ4XXMR4ilIsLiCD/XIWft99YXg7qCGGOPMZRxoHHwVUZUSPVXuRYHzoSk5R2NGNSG7B2MW7W1xpxRq7IB4/p8/39sHw31DcvIVdGEeL2fJIXhWq3I+a9+/66sbXfhEmkfNE3EbyQ5LwyBGUElbwtlasqu9bnS/obm+G/wBDrPV6CjAhaRdjumQFmEwZapibMChcas0CxH6X76Z0+fdNtpjuFKj+GI8o8O5kDcUD2w76tdIJXbzLkMWlD8EdywvjvYwBJ/zr2vm7u9wJNiXQnFgpFg9vnE6176AkVdgghHT5UDRIjMszof5ZPJX+IxNAWK9RAthzYGiX/jrp/mtGZJ8g5WvLPcGjZqjTcWfj4uxf8wH6YWDL6Sit6ary54C1j3oAdu9DSbOCNuldRkrLCdJYmII9MpiBYA0RkoI50klfYUGM/i3YxZ5vLSTNC3F/xVIyUe5Av6hai1555h3Pi+FJpIWjmLRAs9AAYqocsCRVYhjwfcd6s+c9b6ht52LRlShbetI5XFTJJ5zxE2AWb1xgHuMR2oaJeo9WifbzSobSY7gRmj6jJtFjqu49UZHNcLfaiR9OvZuQU7zxFt4l8xzIF8xorHNuhKsPigezdvfsDdFPHshuJFohzlmSWIU0QGL8X9hQu9CHircCaKbbqAvkzS7i24GL5+iyD6jy1njsL51ldW20gdmZguMjqHJFFlYk/cmhlR7hl9mFvjVdME17R6R0/wAaOzx0slBTSAowyAsm8uRz8DgfJGsrr/4ltOQI8kRe4JHLE17War3++h15pDG6xuPMjh82QAVS0oHlsfS45sEGuVAyPBwG2DlipyiIjzcyrgELHFA2QGNnEZdub/S1ya2TdI9NH4pGPbYqAZSaBLffk/AFHg37j41f6V43EnrBUEICQXANrlZF96B7e+Qq6vXnPWvD6wypEZMlSNTO5BPlydioWuRRjPJtbayNRw7KSGeWMtGpiGWRbBCjt5YYNiaIZwca7qaPp5yk/Zmj1aD8WNkqquM3pAHDWOBXBD0R99drxhpw3qcOGblv4TfUeT7fOl01yBSNjqnTYWl3GcwVnEkqBSvoYtlhIptmJzAQKfV9uDqLxAqQ7VEYybgPGhhdvRHHixMoWFgSHEZQcn/3SRxhqDwZuntooSUllZR5vpYBbzplY82yDj2GR9q1oQ9WeGXbbSdI5UebbyxEIEwuQKUdRwy4IyVfZiLqq0MVJW7DPIm20qKy7wSRRzpIh3MQCFOGJSmfLzCfqIDAADg0COb1W2UvmRblm3HmqYnVQz4sHIVi7Rjkp3AbtzXBoareON4jTZxLisy/xQKCmdGKu6Aex4P3JPtqt4O6rHBI3mIr5gIpYcLmcS1/y8Eer2F6Dg10FSTewz6R4hXffl9jGoTyNuUWV2xJwQ0wAJANk8NwALJ9tV994nijVEjlmZ5aeXAsrqIxKqq+NEAlke1ccISQLUHS6B4cji3r7fBiIkjXKwAZKeT+Kq91eN0snggFT9RXWt4z6KHMKuUjPmLtlKqVWSGSDMIQG9WEyMVUmhkKB4DF412xYzvSKEe+SKCMzMs25njMkLOJCjApiixBgQsxvhQR9Z5FrWJ1SXaRNuWiWYbhYXKm81WRwcypOLLeStmLBvt6iNavUekY7eeFpBJF5REiRgsIZVryXkEpUwBQaJUk4hQe4JEdjPtm20ieaYTJGpmkwzbJW4Qc5sJCMmWwowVqB9OpKHm2VlLdV+P4wl6duIZfyRjZmkkwEsqNcgZQCYnQAsVGIKv9QWxfLEN6h1Tb7kbplmwO2hdkZfUjNYKIWoZAghaAFsrHkCiWfhPsYpOlNEoU5By5Wslmx9JOXqDkeoNVV2415N03cMyiKv4UoDOqhmtEX0gqpL1HIprkXmbIBvRWPbFeT7BJ4g3EflSOpEnmeXHtmjjXzJJY1X+OTRbFOYjixGQFLzesSPrTbaeMbhZEXbxkxIAY2e6KCTLKgwxDcfSgANjVGHqg24JURGSHy0AYuSH/AImbRAcACxZseoBhd6ztyZtwjzEFhCEV2scB2arHB5Y0KHH7adR8eBHLz5CXr/WfLeLBmKMkZ3ALMU805MURSCQgvIAWFZj9xqHZeKJ5ZfLdicwa8r0ZuxBV2arAF5UMbqjVnWL1KQtHGor+cEe9gg/tX9jql02cpMjWQQ3cdwe2m46Ny+X2DmfpcY3CQEiKRZBPM8rM4FVS1YGB4YkG7JB+mlj3niQPLLG4dXWXkKxdUMZZajRqUjEFQDV3fHsF73fs0rPfcgmxwaBALKbF0f7nW10JlwlmMj/mSJMD5eVyHCvVlYLBn5AscHsDacNbHeRXS9/+G9svDjRI0YC7mR5Fkhjdh5bJixErKzeliUBZbLFVxNgm6HSoNxZjdsJGkENuAFMai5BicTwI1b2vBBwcdbfR+uxJ1jamVVjQIhkLLTWnmeVfBYEhowcuTQ+AdL+OOxZW2LWzr5GJfPIF8mJI+5+fcAD+WgsG3V+djZEot14B9+rQSQHbwqxQs7GIiyZCAomRifQaVBj7AFeQxbV/xXIhgRUDvggBIBC2oktqoAKGquBYC2bA0N+HNg05kVAWlpcAKv8AmJqyASOD39ta/Xb/ACz2pspG2V8YuyMORw95Djt79wNGV8lXgtjjH6UnLtrX9v8AQsfVI2VBC7xIzRx5zMpKsB6mcgAFT8ntyfatVJvEe4Z5tuZlljkkItjmjUPLVga+kKEIIA5RD7ayNxuK2scdUc2b44rgke95cH7fbRbtfw2ZNsN4u5jljzjCCMNZR2xLuePKIPZSCTz2I0XxhsjGc8zjB/gl33U1k2wBgVXIhjV3cWCjRsAWo+YpCygkkn1DgUbDN11SXzGyfIggH3DeXwMgfrFAfUDfv3OiDxJ5jwt6GoyrgACfQuaFuBRBk4v/ABce2hvq/Tn28rRSAq4xLKe4LKGAPfmm/vrYncdjfqoRhOoO/wDJueIfEG4dVGZwRm9aMfreywJ+9ZVx8Vxqh0/rEsrpFI7SI7KrKT6nAYFUZyQxXIChkKs0ResuUEgtXAIBauLNkAntZCn9aOnxZwyXRWRDdMvII59Sn470RqiikjnnPlKz0/c+F+lF2LbmRWLEstxGiTyLeMuaPu3PzzrtBKeIN3Q9d/dliJP3JK2T9zzpdGhTvDXiA7SUtjmrCnXKrAIII9rFcX8ntZ1f334gSNuYdxHEivCtAN6w4sMA/bgFchVEE3fahoDTCNbk6oAQ+ON2s8gmiEnkyvKyO8eClmYM6oaAbFiw+fnvoemjKGiALVD8imVWB59yCOPvq/N4imMMUOS4wrIqekXUvDE3fNcAgAgduedQdX3KSSXGKULGovucI0Qk/qVJ/roK62F1eg+/DPrUm53LmYl5NvtWdGypnWI3hIec/qNEi/Ykgka1vH+2bdb7YwZqYNzEGAAsCTO5HT3XIRoAb7MwFWb8/wDA/Vm2+4LoQGaORCpHDKygkE+3b2o2BrX3XWW8jZv5lSbeARwYnFsZMbOYa/QGblQKxonTJeQX4NPxA8R6Ls32tpPLI6SeWSJJUCMsweqaRMgo59mUVzWsFPDkqdJ/MHALNIqxLkfMLFyPpxAoqje54HbTvC28ij/ihXJjV09QzQ5g+pFNFW5JK9qA7kgjQ/4rlhWJgqsiRq20tyAJA0kRfEApJhZjo0QoQg2xJV270U4qKTvsseBPH/5WIwGBpJl9KMroikdsZGBVn+B6iOB8DQb/AMSbiNmYSSRyAyi8iGXzSTIpHABvngAhueKFek9A3Mbsm9EcU8k6FtyVIQI5IjXb+W/piShYlJ9TIxulOhT8SOjRw7yERxhBLBFJIoBVfMYyKxCtZUMEyA9r0Kd7QtqtGdsuiRHbJkP424vyms1GsbU9gGmZj6VHarN2NYEsXqfAlkHAbGrW/SWFnG+OLOibp3VdoP8A+T55MSAbdoWVRirWLBVgXJLWWFfpwde2fh/4Y6f5Zw21M5yJkZyxr/Fl2IYMKoUVNgHudo3Z4T13w7Im3gm5fOMySBVNRKxAUSEfSSbHNe3Hy7ceDpCqPt7eo1kkBaO0yJwshiDlRIHce4FjXsHjr8QdpDNutpNt3zjheONyA4kaWNSFYE5Y2Qcj/h7jsfGtn4WkaTagsiJuEZ45F5HoDZqTx61KURfFj5GhG/IXXoxRG0hcqpagXbEE0Pcn4AvudGfg7wz5u2ZjYaTc7eME2FVCz+YWAYFvSjWp9u3J1P0HwwssEF5LG8cskjItsSrIGRgDZRUOddzwR8Aw8LbaMGBJSyR7Od7EoUXI0kCxM5U01RM4DGrFtwDznJXQkdmZ+Juwh2W+224jThyyuljvEIqoMORzzfHB5F6wPHnWE306z4FYmiMMC2AVmjZc2kA4omQ8i7yF1zWj4+2e43e9WSCLc7mCBinpjY8pKytgQvrtVQlxfJ78Vqbwv4Eefauk8MolWaXFJAVPlSqgZos0tpQYwVPbk3XJGSiuh22+zO8HbyIb13gARk2eCx0FVpkjBaz72UJLNdtZ7Aap+MNsG2m0ZJQFTaxgreAkKSTAPiSAXCMvAyPLD25i6t4SeDbxSflplfK5mfIL5fNE4pgiNfs5NA9uToui8LyTndbS4z5cUeAVfQUlLGMx5FcMO9NZJHcVzOU+OykYJ2mBnj3px83bFAWEm3jCmwcsS6qQBwLQIaAqya1ktLMu1rOTyDIFZQ58sms+FvEni+3f769i/wD00eVNs+58kPFQZs3AIHmUgorQBZObFlD867p/4WRJBiZYg6TPLF/FcqjM9RmhJ6iFRbHewRke+jGarYkk70AnVPFS7bqe+DL5kDpJtcUIUqgxAKAgqGVluqrIsffQ14g64m5ZcIzGqZH1SGR2L1ZZ2AJ5HF9h/f2Xf/hV06aV3aSUSOWd2R/5mNk+pSBZb/8A0O96EurdA2XTZDLtp9w8u3kRZQ6oQgkVgDTKokBvGwwrMG+1mOSEnSM4ySBbwv4lTafmKvNo28pgbAlF4ZL9LUSTkePSvGufxas4J3aNuGCFIzlctN9RaZ1diFILrkDiWIFDsTdbaKeRC+3UTpLtgzYcOskDSSow5zqgLY5pkpyI7N2Gyjedxt6GeeLRKAM4V27EwOaTMl514bErwwqtUpJk7YO7bpMJRSZ5FJUWtjg127e3bXa09x4u3Bdj+ViFk8YIa5+fL5/XXaT5FPiE+38C9NhmeWTdxTJGHeWJ/StCrKCJQOCQAqqw5ArtqHw14S2MgcvLHLtov5lzFsKb1sJMDS0W9ANsarRN4j6D5yBsQVjb1J5SC1ZuWujeKqG+pTQNZEivOOgdfeKOXbUoD2xkLAVfk2tY0W/hcfqwq6qTcpQ0PSjLYS7OWKTeNs1ECbVhIPJjJLASMqevIcPlJ5goejEgfSLk2ngPpHlIBvg/qEmVqcgtemWrxUeYFIIU8+xvT9rsdzt9ttmjVzK24ykBRWpGWVI2YKAfpeM+nhebo5WYbDpxRXLA5OTQMjMADeIW2IUD5XHgDjtqUp8Xr9ykYcuwB3HgLpwcNF1DBnb0ssYIJLY0gBAUWSO3FHihobh6FtZdzt4IN4dwrMUowlKTG2NmjdWAeeR24rXo3ifpk8u2YZMfLCSALbNI61SsooDhmLUQCRfYka8+8NuqdQjkYtnG4JW78u5lV88bNeUz88AEreujHNuJGcVFm7tfB22Xqr7VUk/LMrKysWKiQIGIV+LIUsQtk+m7IIGoPCnhfbzx72Mum5baRxyQyBRbKjyMyKFc2HUAUexk5B1t7zf4jdSljcc268tgG9RMUiKIjeIYO6FiaK4Ynk0M38LTHHNvgTGka7ZvMJ+nG7Bb/EKHP/Wo9+cpumzUrotdd6GsX5XcbN12UsqHzIYgSZCsgAKxXiSlE21eoDsaIudI6Tt97BHLuy7PNGjyPZYgooAN4kAAZcAiuT/MTohTpomk288arh+XBjJ5Cl3laRKDAg2yduB5ZHuNO6V0oLFJaCEl5FRUvEIGcLIBlZyDFgOCA2I7alPMlaX2KRxNvf3POPF2+2DCKLbvNMyyFxaCNRWIkeS4VZiojNkkj02b5oh8A+Pfy0skE+3dStymsTQcrbAIoUqclNp9WQPJsm/4z8Kr5Um5RsJVikzY/TIpQxv5vdixQkZXd43zzod2cDjpqvMiBUSBFZFOTQxzxyBpW9yoYqAFoFGJsdmWRcdAcHZX/FQx7nqcEiRNjKI4pQWr+J6SMsbwISRD3P01QrWr4Z6ZJsNhK020E7wTSGF/OZWCMIwzx1kYsgb4CkjG+16u9Y6d5LiV915cIlMqhyq1NLlRQgEhY1VaBBs3yO2rW5dxFMEkOTxsmTurIxKqgm8tA3qCY2Aq8kCqq0ebwOsPkHPAhaTJo4vLRd7GxRRYVVhnZueKDKFUn4cigDr12Pp5RuPLzFCxEoNDj6iSSKv3/r30D+Eds21imjEiv5jlmflBkckZU5J4IVr5uyffgu6kSWzPsEohcT/MCSfbu3I9qGtPLyeldAWOu2aCjgDziK+8f34+mgOR7f66E/G/ik7NY6lLNeTgyFSygGgMVsZMDzXAU1zqzv8AqLVXAJYcD2Fg81Y5GRsgjuADXHlPjzraTTs4IICx0a+oXJfJB4o0FBr/AOR1sd3TQJpVaKvjDr4C7iFGdI9xIkqDFwskGMflt6vUzUoBJNEpfBJ0UeCd08gSm/iLtmjYx53TNt1j+njJVjmUVzcbXwCdeYydTuGWFvUq+qAFiBGxcZ4KBRyW7Bodz37+lfh5tr3E5jdjHG2K8WGEKmOi4NUxnaQAC+Ab51TKvhfonCVOg32mxKqS0zyOcbDUqcVagKrNRBINsRz2GrM/TH3jFXkcRKwzEblBXegVUSM2JF2QPUD8DUu6hKEA0SSQK9vp/wDOrPheWa3jaEckv5gYkWzEAP6cRiiqKDMe3A7jg/TuTnxmdE/irQk/hWA4YqynkFuWkfgUGkcs7AUTRsH+msPxf+FMEu3mkQMNwy+lmmdqK8oObAAOIpQAFFAcA6PooxCoLHJqosaH7Xwo7f2uzzrM6z1NWV41dSzDEUbaypPseCKB/Q+3fXpKKX5OW7/B5B1PoG3JqRgVZ3kDGTEK3GRsUHshYhfKg2CCp1FtulKVUZOswy/iq7B8pDiaUGyD2Cm+MhzzZ+ejoMpHJLH3UVQFAC7v+tgWBxof8R9QjjkHl+WFiRiRHiAskj4m8eQ3qyPF5fOklcpVsZxV69lKPwvtgAPLBoAXybr3u+f112tPZTRGNCZQCVWx5TmjQ4uuddrp44v5YOMvRsZq+3XzXUetKsgByA1Gi2LEkBhfHYgc6q7jabbzVbyo2wBBIjDURQT2x4rH5HpA+NTdT3BXbllFksD2FjBWP82Iv0gE8dzVGjqnNKFkJaRkSIckM6pQAOVWVoAN3FcG77jy+XGKOuW5MtQoKOdEKQwKh/pHNWVocHsByGI7auQ7kCrWjfBVTXP0813+x70fjWFtyslOKUPGhE1gY0XUOO/DBRV0tcHjVlCpmlV8cg6eWG5HlkIT3A7SZZVZ4BPtoL5AtoZ1bYCVlZgxWgBF5hVWC0T6FKEkgGhz72ADqKPYReiKG44wUb0MFBwZQCSpDMjKVH8tlrH2l3fUokZC0q8BrJkDMWVGJKBbJJKtwo5NVyTqVOtxPG74v5QV2L19KVeQvk2GDAoDauKBrVFyE0I3hdJEQtHQHoUK7ZeWcgY1LG8MQFo0LVji3pOru1ihWBEVET1lY18sG5L7hQeBR5PBUdj76Gur/iE0ZKxwhkBBbJgD9Qoiv+WtkmqYggVx6dU9t4lJWbcZIogjkKwFsm4IJUMAH+o9yPSrJVY5NpY5LsMJRN6LqrFpFzrljbHJlArHs5I7Hmh2PA03rfiHC3ukxORZjj2oil9TGyvA5oXz7C2068dy8cW2dmeTNpAseZUIOKB9J7sbBuhVFjoV6mm5m8gV50llY1RCc1IByUALkB81VN8EXo4XdSOyf6mCi3BbNb/iUvmJ5GX0yWqi1so/lAKC1ESEEWSBh6jRvVyDr8a7SGNyq+WjMcnyLpKpQqMGJVSZWYArxSi7vEOiQGXypFaNiFVRRBVzVehqJBuq47jt3Bb01wNttpvSZIhNjfpIRaAdiwfygsaFh6aJkoUQddUopLSOBZHJ3JlnrfiJN8kIBENyB1CNZsoQAz/4UNVx+oN8Fuw3UBhSQsiqQMy/FlgXBYmlRqV7PJAq/wDL5T1EStMjvNhLI6v5REpIAVcJM0Qhh6a9HIYduLXc6N1pVbayPIrPAjCQM2YMfEknLGiRixxXIks1eoVqcsaq+yv190kl0F/VfGnktGqeXMrOUkAkJVSQcbXmQg/4ifT/AITxrYi8TxTSSRJIXZABKSjAqpJkPIZcjGBWIBrgBhydeaydXSNop0gVhFHb0q2CLMRJDPjd0ws1zY5AOzu+trK2334EayTfwpWirEzooIIDc5skgVk5X+HRs1owgnXiyU5eQk8e9QTa7N1spm7qAgGfltkGZeVH1EZE2KJ+ePO/EHRDGImcq3mIWoC8AtEZPRsEMfoYqCKs2Dqt1jxzMsm3LRiOfblzL6QLeS82UUcWdaYv3YtftbR9c6uzNIBZCKoAs2FxGIXn4dhdWR3q9UUWhG4tfcFlChiHsAcHHv70Rf3r+hOvSvwy6kuz6dut2zjhigjeRQrGNVkVFWi2TMW/UD9dAXWkmAjEqIqlAYyoWmQ2cs1+skmySb/TjWeDiQR3HP8Ar2+Pn+umcecaJ/8AFn1F4E66N0qPNGolcFo2xNdhkq3YFDtzZAbviScrx74y3Wz6lt445U8uRY6hONsWdlbLsyil4N97rIiteNJ4gZIdr5c7JJ5zuMXFR8COz6rWlWwCACHb21qdb8YtuepTSy4kmLyoQP5fQTkprhvU4N1/zD8aRRajQ7km7N7eeO3m3m6j3EgiIYooAHqjyXFVLWASADzxxYDcg0vEvjKfbtG8bhTJFJiSLpgXWhkGHY+5u7J76FPHG7WSUMG/iciT/Kw9gPZfcfOTfHOr4mmd9hCxCuJObU35ZQm/liGFktwPUeew1oqq/mxZO+ukWPA/WtzMN2s07yxmHvLIXPm2fLVbJayMzQ/w2fbVDc+LyGlwdQ3lxqjVlZXAsBVjls6JoUNV/Du7mjhmWNUXzYiPV6S15BJFZnAysGsRzjX8xOhZRq7fxoRLdnrOy65K8aP+XU5KrWEWuQDxdn9yTrtefQLNitS0KFDzyKFdqvj9NJofUY/GR7HNu9sVaHMO4eISAC/rYIMj9NeqMliaoMaOLDVLc+JNoxBUK8kfLEY2frAUMqtRDMtLweBwPYCimZhOJyQHTFaOFUyyEKSMQDQsnvQ/pWIMUrYkn0jkkG8mz75erj5a7BNmuYfRVFPrPlYd/wDHNAGEZjGizyWAWKsMgP8AmEZcnIcX7Voam8WN5LxhY4y7Et5covtl9P0gZKgOJqshVWBh75y6qowIJtWDA8C4z/1C/wCb4B+RpXRS3qBDEeoV2rjg/wBK455B7c6pHFFdCSyyl2XNtsfMgk3VqqBwApIUuZCBSliLqgSLPAPAFVbk8XyxbeWIOKky5DEtypAWiSBdVddgB2FASk3shXy8jjYGFDuOBwPfgftqx1PpX5edoZaXBgGZDkKaiGU16gQQRxrJf9gN+i4N8JY4oo1BmdgG4xZ2IYep7prZgeee3xoi6f4PMHmKJGWYxyoQ2KU0imP1i2YpTk2LqrOJ41W6P4WeHdwNi7JgdwCSq+mIqQwJ4ZS1Ua9+R3uXf9TeSMblnQ5+p1aPKgy4kLzdYMVo36a7+5xVJ/Y000rfYNdL3TxZRxK/5guUBVxiVIKspA7m6IIPPv2AOuet7rbvt4nmKFVGQSs0umAdaUAEFeBdgdz2GR0jaNJMGQgNmTGC3GSU1EkghQCBZIJvuPaXZyLLuwd4xbPyxmD/AC0qgk36bWuaNH2HcLKN7fQYulRodf67BP1T8yrP5bmNi2DAqVAWlFkt6VHJHcniu+PDulgeVLJikTAtXqCmja2QDTKPjLEdga0U+HPDe2dJfzCviJsFkNxtixCqV9Nm1tirDm6FEayEhfZ9RVmJCK7GF39YaGyA3pBDWl8qLBINaCcb4+hmpVfsp5TFVlO4XMozAvJyyrS4oCvpIC4gEj4HYgd0jo827kZlViQDIXsCits1ci+zUByK+x1r+MvE8vUZESQBU2/Cny/4nrCZBjkcgH5FcUb99U+k9QEMW520hOUnlKjK1gR5EyKnvUiuO1WAb+C32Qn3ZDA5jkcxxtuEYSKfLUhM2sGiLyWu1hSVbsOxj6ZIGUQMZs2nUhS1RqmJyYoSLk+miMeBV81o96B1CQxzbaL+FEqMsQKXbgDIs12D5iyBrvhuK7kO6Z1E7zcwrIq5HJMuVsSKFRXINn1njngt71rfF3XaN8lTa0W9nHt9zk8iTncjz8ia8pygURxnIiqUe7A2FHqJGu6V1SOCV1GyjeQoVUuv/JKgISygWzDuSSDkTz7a0YtpBBAhfJU8p2OMrgLuQGIGGQr0vEwBokSBTRLDQh1XcyQbmbB2XMh7y9WLrmAXBv6Xo0effQ4pqg8lds3/ABD1yHewDzP4e4UM4VVGC4CvLY3eTAXf+L2F6H+h9NEsqs6AxKabJqs0SF+oH25x7Cz2B1n72fOQtQFnmvc2STz8m/041NtmCBsjQdDVNZsD0ggH0kkgc176aMVDSFk3J7NzwrNtmimjnUWY6jYL6hJZIbKu6lh70ULBrxFL0Xwm8o3DSF1eGJSg4BaSS1S8gcU45ujz7Xoh8B9I2+9aZlKRyLiRFJYB45ZXFgWQCykfBvkUvVOsbjbdRcSjBCI3U4hgyRPlG+QsOoNsCPevitKtSs6Hjg8Sdq/52TdH6RsF8qbqG3VTP5hZvMfy6kNpIoVjinrChjwCReJUnWj+IG92MaxeSgdZVdQ8LiQyY0pZqbFsbxUmyTlxwCfO+tFzLMXTykf1QqGLIIxbIImPDILFVx6uw7aztpuXNIrNd+gKxBDMR9HNAkhe3wNHjapkG96Nncb1GhgSkcCMgOQcqWSQA1fGShTRJHJ47aH5JMmJPckn9/jRF4plN7YPCYahH8PigcmyZWu2yIzOVkFzyeNDaDRFLSKKHf8AYf8AnS6bgfv+2l0DFmXcMR9TcKO5vmwf2FWOPYaQEkk+s4iziLIQfNdgOOe376hH+/8AY1PtpPVy5QP6ZGXj+GSMrVfqFC8aNkDjRsw7d9PdVDZAgqC1Nyt0MSrUxIscqCCOQaBqp7Gyb9uf30Q+MZdnlCmxvy0j9f10ZGY+qnAN0B7Vz82ND6d+1/bWi7VmkqdEPlk869U/Cjwiu6iaeRmdkKiMFjSgUAARyDiBQBHAx4yOgzwz1CKEvLKPMaJbhjr6pGyXIvVAJedGyTVdtN6J12bbqHgP/KaNmN8Aq3pDLfrDG7A9h/XSyTaaQy1sKPF3W59j1Yu38WNYsIkscw4qbahfMnqJIN0ftoM6q7rDEv8A7bKMfTROIHIPZlskWOxBB7aPek9ai3MgXqKZySNHlh6RCmSRIhZSGUU6MVLEgWSQWOsLrPTn3nUt1E8jXCxijalwUI2IDChS9zwL7965SL4v1od/JV2wJWQrdEi+DRIscd/twP2GnQbllvE45cFuLAPHDd14JBr2J01eRq10vpcm4lSGJcnc0oJofqSeAB86uRDKB9pLtd7G0yJuFVHRmkGMiRlWMaM13IQCAb5LkEd9Ze58WHdS7VXVFSNSrFiBeRUuWck16UAF23tySCcrr3hrcbJ1Tcx+WWFobDKy9rVlJU/p3Fi+41mKRellGMnY6nKKoOvFe1V9ttmjaqTEGyCUKxmPK7J5MjckEZ/c6x+sbSB4/MjzDoVDh2yDpZtu1q44tR6SDYqiNb/RmG4geJhecCuP8rFpFAX4xVFr/o+5vJ8CuDLb3igLPXGMYrNz8ADi/wDNqWKDum+ik5J+A58CsWi8oxiQqjMos2HQUpA7hTQH2pQAOBoB/EGJRumkQELuUSQEUFzDEORX+ZbN0bYn3BPt/h3okMFTKnZMwMWHl5KC6BuxxJUAekjnv314l+I+8D7tsfpt3Vf8PmEEhh7NmH47VjXfT4ocVK/Y2WaaSJINrud3HI8iytGI2ndkTBXpcpCW+lm7nkG2Y/poOmkLGybNAc9/SKF/to72/iyOJ1EMrLGmwkUAg0dyVc03HPJAvtfvzegYQGrHIHc/H6//AG+QO/GqUcxGupYEUm3sL74iz/SzrQ6R0YTSGNpFQ+1qSDxfJU+nj7HSdb6JLtmCyqACLRlbJWHa1b3/AENEcWBo06s1+C10XyZKhkilZM2YGEATEUeLIZXpQSFoD6uRZI9A630aJukS+fIA20ZVhmC35igAxxAA8LIsquBzjkSSaNeceHOp+RuI5LcYZkYsFNlHAosCAbPcjT/EO8aQxBnBEcMKBKK4sI1VgAfqPoFuLsBeeNKm06C1aRPvOoefslQ3ltilWbJjYFWC8cKGRGxJ4yNdtYH69v8Af76ubGYLkp5DAj49jyf9/fVeRKrgjjmyDZ+32r5++h0Y2PEW982YEuCgVVjYc2oGRvkFTb8g0R29tVo4YCo/iMHv3RsWFjv/AIKF8+rmvnikq0LIPP21NtXFmwKIPJBbHg0VAYAn25sC70W7YEqL0jw2cGlC2cRSmh7CywJ49yBrtVf07e2k0o1nY/prlJuhyTwB8k8Afvq5DsC4YqbKIXYAXQHNfc8fHH99UQaP6axnoJvFs+2YbaHaO8vlibJ3j8slnYNxdGgBXPYADWBssDnmQPTYvvYIuvvz2+x135YsqMobswckqBkCfoJItcSoN/zZe2o5to6cspA+asc/ccf31kqVB5bsYJiCaPFmj249j9uNa3RZk/ju9kiJhQrI5KUDLZHKMVY9/wCU1agjGI0laLVgUq7Nje9X8uZzGncllLgg4yqjcqCBYPPHBJvsBq5sfEMsrTu5IldSY3jAGLsSTlwWYEnvfAB0OFiSSxs+9k2ftfOiKLqyQqlxZRnID1EFkaJIJhYqmIDMPYM96DiqpmjKnYNPGV4PH+/76s9I6q+3lEqckcf0sGgfbt31t7roe73aNOVQmKNLjQNYVRV1RBJ72DyQR3GOhqJb/Yn/AMf3rTJp9GcWuz0D8TvFUfUE2ibe38nPJmoE5LGAFN2eF54HJ+3HnsilSb4I+49/v21ckcBCF78g/wCn+n+uoNpu2icOlZC6JUECxVgGxYvg+2skkqRm7YX+S20i2zs0bMY0IMZseRO5AD2AVdea7ih+4vLvL3EhyKo8jhxyLjL5FWCk8cCwCe3vQ1EsoEDJ7swNfYV3/vqroJU7A2em9U/Ft3jiij9KtI8m4ZRfJc4LEXCkICFY8DsADwbE/HG0dNwrPiGmQSelClqWZQ5UgYs2JLf5rPF6qdF65+XbIA5WbbhgVK1iyHhh3Pcd/wB6nU95LuJS8rGSVsRfHNAKoAHFUB21nblfge1x+5VWXm9aPTCCHjoC1Jck+yi7H3Xh6+FPF6rdQjIfIgjID4FkABjSmgL/ANdFn4e7LbMs0s8gUKHR0qiyyLaYPkKcyA8+2PNA3rTdKwQVsF9sT5q0xyFNaWbohuaN9hf9B862PE3i0bqFIwtYPnfyWBBNV7AAc8nLtxqjM6xzmlULTFaJIC39ILC2AIPJHP29shxRI+Dp1NpNLyI0rLnSZAk0btH5kat6wVyBXs32sCyL7EDVWRwSSOBZod+L4F+/GrnTN6Uo5MGX/l0LxNg2Pn3GPY2e91p3WIBnlisRJNx32NmuP5BXsfj2vSXuhq1ZQzrT5YSCexx7spyXnt6hxzqNlo0eDq3sOoCIGo1Zj2Zr47e14+3Bqx8/BARRSNYonmgPbvov6L4MXcxMys5lxtKKYFi1WwILBAB6iSCCHoGgGEJ9wXdnNWxLGu1kknuf++jrwdN+XeOdWpUYpMGzCAstsx5oUDeRB4XtqWRtL49jwVvYKbzaPFI8bxsHjZlYY3TKSCLHB5Hca7Xqu76eskjuI9oQ7Mws0aJvkXwftrtTWV+in017Ajp29jjS3S3aNjkpo1ifaqoA0T9wfbQsvArRn4Q65QO3lAMbUAGVStdsXVgQReNEURrG8S9AO1mxByRwWQ82BdFTd8g/c8Vzd6tGDjbJTnypGbuZrWJf8Ab92N/2AA97N/OocyOxI79jXB7j9D8aXyzp4i+2nQhDWra7XJMseF+rE8184nj/AE5r760/D3SEm8xcS8pX+EP5e/qYjuWA7ew70xoa3/GfhtINvt5fJ8nKonUexpmLjuQTib4P0j51OWRKSj5ZSONuLl4AFu/vX3/760enR+eYoLVTk+JckKSQMVYgWoLA2fYEGxROoN6AXJChRQ4H02AASvwGIyr/ADagENjtqoiDjwR4gphGDZxJuhQRqsE1dgmvZeR35JFfEXRfy0wW7Rxkh7cE0Vr7H+xHbTel75oJVkUXieVPZge4Pxx2Ncd/1t+J+qruWiZQwxUghq4s9uO//wBzpo44Ri5LtmlklKk+kYL2LGmHVqIi1yBZQeRZHB+4Fjnnj41Zl6QzEGEEhqxW8ms16ews2eBQJrtpbNVmYRx+n+v+xp+5QBjiQR8qOP6fI1a2e+khLYUGIxJK2QLsijx3A7juuqhTWMTbHbK5pnw449OVnj7gAVfN+3bnUnVOntAVVqYMoZHB4ZD2/Qgggj257ijrunOwdSotgf8Ase3t2J0U+MdtAdltnhoMTm64BWqSONciBwBlGO3BLnUpT4yS9lIwuLfoCXlbsSa49/gV/prhMbu+fn4/3XfXFNIE1UmXFv8ALluPrFkjmhfANWBZ51RJ/vrQ2q3DKKuuf6MP/Ma6o+XoILJ9l1KSFg0bBSCDeKnkBgO4P+I/1o9wKhdyxLEkliSSeSSe5PuT303DShdA32CPebRZdksiqqmLlaNkxWVYE9yAwsX2uvcEjh1q9F3ijKOQkI9+od1Yij+qsPSQf8p9tZWPbWAOjeuQSCOQQe1du3N376L+s4ttHmSZJTNJF5wUBPKAX0KIwfcpRJ/wjgc6DwK1bhip8ZAwo04qmWj6uD/MK7fK1pWrGUqTRbj6hIAAGIAFAfYa7V8+Dt4eY4RIh+hxIgDL7MAWsWOaPzrtMKf/2Q=="/>
          <p:cNvSpPr>
            <a:spLocks noChangeAspect="1" noChangeArrowheads="1"/>
          </p:cNvSpPr>
          <p:nvPr/>
        </p:nvSpPr>
        <p:spPr bwMode="auto">
          <a:xfrm>
            <a:off x="1600200" y="-1106488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9" descr="data:image/jpeg;base64,/9j/4AAQSkZJRgABAQAAAQABAAD/2wCEAAkGBhQSERQUExQWFRUVGBgaFRgYFx8dHBwXGB0aHBsaFxwfHyYeGB0jHBkaHy8gIycpLCwsGB8xNTAqNyYsLCkBCQoKDgwOGg8PGiwkHyUsKSwsLCwpLCwsKSwsLC0sLCksLCwsLCwsLCwsLCksLCwpLCwpLDQsLCwpLCwsLCwsLP/AABEIAPAA0gMBIgACEQEDEQH/xAAcAAABBQEBAQAAAAAAAAAAAAAGAQIDBAUABwj/xABAEAACAgEDAgUCBAQEBQMDBQABAgMREgAEIQUxBhMiQVEyYQcUcZEjQoGhUmKx8BYzcsHRFUOSROHxFyQ0VKL/xAAZAQADAQEBAAAAAAAAAAAAAAABAgMABAX/xAArEQACAgICAgEDAwQDAAAAAAAAAQIRAyESMUFRIhNhcQSx8BSB0fEyUqH/2gAMAwEAAhEDEQA/ACvpK+hf0GtNV1n9M4UfoNaAOva8Hnsa0OmEas6Wge+tyForjS6mMOo8NazUcpOn6YF1IPnQYULppXUgXXYaWxiErpDHqWtdWjYKIAmlA1MU0pXR5GohCa4JqfDThHochqIANP8ALvUnl67DS2GiHyzpcNTr99PwB0HINFZdPKanEOlePSOQ6RSZdR46veVemeTpuQHEqBOdOYanaLXeXo8haIAuu1Ph9tdo2CjI2K+kaujVfZrwNWsNUsmxMtOD6THS1rCjhJpwfTMdJjoUGycAHXBNQVpy/rpaDZLhpAa0mWq++nkwIiCmRvpL3gPlnI+B2Hdjx8kJOShFyZSEeTSRcIGm46HY+lbvzUkfcsyLJETHkoBGS5cJGoIHJon/AE0Sc6hgzrMrSa/Kotmw/SaVp/jY0ppKOpF04AavZGiLT1Gn4acI9DkNQwDT8NOCacE0rYUiu0WuArVgx6THW5Boap04jSY1p6HSsZCVriNPx0qppbGoh8vTSmrGGmlNFMDRDh9tdqbD7a7RsWjJ2kPA1Y8rU21UVqx5Q0/Mm4FAxaUxav8AlDSeRrfUBwKGGu8vV78vprbTR+ogcGUwmuCau/l9IYBrc0bgVcNJWrn5b7678r99bmg8WUWXjUgXTphWQ91W+/2NfuQa/wClvjUxg0qmmw8WQZa4HUph0nknTWjUxA2lDa7DSgaARQ+nq+m1puOlGJg4+NKSNMVNKRpRhG0l6RhpK0QEgk1OjaqgalB0skMmTHTSumacoOloNjsddp1nXaBivt1FamxGqu2HGpxpmhbKvWk3Bhb8o8aT+kxmUEpwwLBqBNFQV47X7aqdLl3jLIdxFFFIAwXy5S6SMQCGAYfwwDYxIPe/bnWrXDU5QvYVLwY8nVJ0iicRvuS6CxCqociMg1SNiiEceokivcnWnsN1I6BpYlhYk+hX8ygDxbAAWRyQO3zrK3fX4Nnt4G3EmAYIi+lmJbG6AUEngfHHHyNRnxxswabcKpxDU6upxNUfUo45H7j50icV2xnfhBAz6TWCPG+x/wD7m3H/AFSBeLr3r341Z2/ijayfRutu3NcTJz78c8/qPg/B1XlH2JTNMnUbyVyeK5P2A9zrH8S9Vw27SRSC42RqQ5FgCAUAWybscUf00KnxNud2s8YWMI48s+lzhknqoBSWb10czxXA+RLJGKthUW+gs6n1FGUvmFEJKAn+Z5EDBb+6v6aFE+41qs+vNPy8zPIDK5hJiKIdsAA0fcuzwsfSAlFSDZOOOI0Z9K6iiRqjOxKisimN8n4VQBVew4r3vUMWaPJ7HljdGwDpb1Wi6lEzYLLGznsokUsavst2ex9vbVrHXWpJ9EqaEvXadh9tOx0bNRFWu1LjpMNazUR6UE6fhrgmhYaGEnSVqXHXYa1mojrTxpcdcF0tho4LqRTpoGkl3KoLdlUAXyQOP/zoNhJtdp2P212k5INMpwLxqYD/AH+2q8u6WKNnc0qizxZ+AABySTQA9yQNV/D0srxM8yFHaRjiwohTWAr7LQ/poufyob6T4Ofjo0K11afWkJ+11/uhotk6PKPxK2Uq7jbz5M64J5KJEaiwMRkYsMizMTY4HaqOI0zp/UC0Q/jEcEtnDJZAJoX6T7AVjxxweCczxx1aUdRZUb1RrCFyUFY45IoSRRFEl2Lf0796K/KkUBVnIa2GT7YEUCMSyoy9+ebqxx2rXkfqJHoYkUt3uUMfpKv5YUkkMFXIn6KDMpIJPx7N3J1UGy2zj6YMAQboDkXQLMO4vi/V6VvgUC9+nPkGSdAKpw0Qyo3wKb9Dz86iTYSZPnJCaHpIjI7BjyM6YWOKq+Ox7cykl0VewHj8HbZ7AjjKkHhfgkdyqgnsKN8X7as9N6Auy3DMmPlzLflFcltMgwFjJUPmCgP0P2MZNlJ5YJXbM5oUzOBZFimpiDzV0ea/oza7FhIqrDtaIJLZuG5snjyTlyBdkdxp3lk9CqCWyTYTbNowZVhVyCDalOLPHtQ5/v8AfWT1fqUMcjLHHGwUALQLdwO5HJrnueK45Gre36IhVyNntgo7KjjErfJP8AAVV1zqxJt0bCNoySxIb+IvpKkWLxFix7fH9RJLZSwfg3Csv8FfLOFEBmNV9J5J9X1LbCz2B1Ybqu5ZSPOkIbgl1XEKeG9SIpPHwVrtZvjSXpiOGVYWyWyvrTI4ki1NmiG+R3P9dIvQAQoMEpyIs+etL7c/xef6XzqsZtdWI4p+jNHUTApdZwCxxVRGzME+GqUi+3qoCh29zaXxxMHVCEprp2jZFJrgKS3Iy4JOIH307/02Oi2G45IWi4ayRYxAc8du4HcDvqPcRHLlp8UUsckV64DWp9XOI5Aux7WCdNHLJdNgcE+6DHo+5eSFZHKHPkYXQX25LHL9eNXq0IeHt9uA2KpPJG9BRLD5axBTTcsEfmwxDWT3UV3MlX5769XFkUonFOFMbjpQunVriQBZ4A7k6rYlDSuux1X2HUkmLeWQyqF9Q7EnL6T/ADCgORwb7nVytBSvoZwcXTIsdKF1JWurW5AoZjrL614S2u8KncRZ49vUy2BfDBWAccng33PzrYA0oGg3ZqBuTp4UlVUBVJCgM9ADgAer412iM7ZTzWu0lIYqflw2JN+g5AXxdEAn5q7APvR7ganXuf1/7DTYhx/v/ftpy9zx/vjR5KwDq1wGms32P+/9/wBxqtud669oZG/6cP8Au4P/AONbmgUeY/ibub3u1iBrHau9Ed2TJo6usqKHt29/bV2XqO+farJtFM26YpmpCqiqALcBqy4CpVjlrHbWP+KySfmtluPLcIq4M2Joed6cWPZSLYVfc6K/w63ZZAKcAKeCpoE4H6u19+OOx7+3FljGUop+zoxtpSoCN54w63t5UXcRRxGQeklLBogGiklWOOLvn76IfC/jOaYyRyRkvHyDEnDE2QBbUvAA7+/fWj+Le3Lw7UL3G4X9uL/tehvw3HhvpeQKkiNHIcC/hwD7dx7f0M8uKCdJFMc3RT3n4h9W2s3lz7SKPzASocNeN0aYPTEcX/Q0LGtPw9473BnWBoISKJzLFQBwT6aNnkD24v51o/jbtmeGBU+r+Nj83UfbQjuwU3kIUm3SRSB7hlVT2/XRyYoxdJGhJvs3Or+Pt9DJI/8A6S4iiyGbQyBSqn6y2GIHuOa7c6r9M/Eidxl+T24u2BzN0eePRx+/vr1zaPlGjEHlFJsUeVF2PY868I8OdOcmFv8A2vyqf/MhT+9D++jlwxSTQITbdMKun/iC3kS7l9tFGYQMkU8vkcbHA92Xk2O+q+1/FqR1L/kEoC6/MG+Pj+FX7nWNsyXi30QBpUyPPwYzVXx+v6f1qeG9i4/M5A42ML+ADZH27ak8cV4KKTYYS+NYRtTO+1WssRADVyAlSRagKAykWRf27XlHxyXbL8jYLABVnYkrXIIEfY17Wf21myQu3T5BjdTNjwvuz4gGrski7ruO9Gk6TAw2aM9h8TZPBFhqv4NVrcFf9zcmer+Dd8Jo/MjQLCwBX+IWaz8jkcj/ADXx9+COtA34U70NsyOOCnIIN+hRfH3Fe/6nRt5v6/trtwtRjRzZNyskrVPq/Sk3MRikvElSa98SGA5BrkD76secPv8AtpHn4NAk+w1RtSVMWLcWpRe0V+n7BYmYKSQwU8/bIewGr1arRz2xvj0jv+re/bU4fRjSVIMm5O2O01yR2BP9R/31xfTWk/of2/3/AE0QUd5h/wAB/df/ADpRIf8AAf3X/wA6au5X/EP3H2Pz99MO/XLEOl+4v/fwf2PwdA1E+Z/wt+4/867VeLf2oPyAfSjkc/BC0R99drAAWPxJ0sf/AFcHcH6ov6/+379/91q7uOrbBIkeSeNI3y8t2CBWJCm1PlUaFdhXzft897nZsjMp7qzKf1UkH+40R+Ia/wDR9lV5JLICT8tGjEfoDxXwNcH9PH2XeRnru06/02WQJHuIXdjwg8sk/IA8qz8/P9NTbzquzhVmkYoqii7QUoOVAlvy+PPA70b45514pFFEvV5UjxSIyuI6JVVDHgXRpea+w+K16L4v8UmTpsirIHLwuJQRyuJIA4qmNA83+nOl/po8qv8AYPN1Y/8AEzq7nZwDa2VmVSzY0G25yK4syjn0rYBsBuQLGtjwTvo44YWJwUxWeO5sj7XxX76Gerpew6c9f/RwAn7lXNV+ik39tavhyJvyEQz7VQAxst6fY+39Ob+OGri4/kK2n+CX8VHni2kEyN5jNL6Vw5GQYigO5CgD+/21h9Hkf85J3FiMmiBzVm7Fj6uR+49I0TeOerL5OzjzAcurBTwxXBgWWzTC2A47E++hSKYDezIWJMkYpAACbAya/wBL/wDia99Nk8iw8BL+Ms7Rx7d46Zg7igL+oxXx81oR225//dbOV09YUt67UrZVWtQObBAoirI9zot/EHqWY2hVskJcrIotTQQEFrIyvIf0PwdC+8ZhuoGBs+Wf1PqQ/wBOB3o8HRlLls0VR7JsGuCNrW8FJAv2UE1Q14x4bllvaoFPlfl4yxw4vyyKLVwbC8WP76KYvxKaGZ4XXMR4ilIsLiCD/XIWft99YXg7qCGGOPMZRxoHHwVUZUSPVXuRYHzoSk5R2NGNSG7B2MW7W1xpxRq7IB4/p8/39sHw31DcvIVdGEeL2fJIXhWq3I+a9+/66sbXfhEmkfNE3EbyQ5LwyBGUElbwtlasqu9bnS/obm+G/wBDrPV6CjAhaRdjumQFmEwZapibMChcas0CxH6X76Z0+fdNtpjuFKj+GI8o8O5kDcUD2w76tdIJXbzLkMWlD8EdywvjvYwBJ/zr2vm7u9wJNiXQnFgpFg9vnE6176AkVdgghHT5UDRIjMszof5ZPJX+IxNAWK9RAthzYGiX/jrp/mtGZJ8g5WvLPcGjZqjTcWfj4uxf8wH6YWDL6Sit6ary54C1j3oAdu9DSbOCNuldRkrLCdJYmII9MpiBYA0RkoI50klfYUGM/i3YxZ5vLSTNC3F/xVIyUe5Av6hai1555h3Pi+FJpIWjmLRAs9AAYqocsCRVYhjwfcd6s+c9b6ht52LRlShbetI5XFTJJ5zxE2AWb1xgHuMR2oaJeo9WifbzSobSY7gRmj6jJtFjqu49UZHNcLfaiR9OvZuQU7zxFt4l8xzIF8xorHNuhKsPigezdvfsDdFPHshuJFohzlmSWIU0QGL8X9hQu9CHircCaKbbqAvkzS7i24GL5+iyD6jy1njsL51ldW20gdmZguMjqHJFFlYk/cmhlR7hl9mFvjVdME17R6R0/wAaOzx0slBTSAowyAsm8uRz8DgfJGsrr/4ltOQI8kRe4JHLE17War3++h15pDG6xuPMjh82QAVS0oHlsfS45sEGuVAyPBwG2DlipyiIjzcyrgELHFA2QGNnEZdub/S1ya2TdI9NH4pGPbYqAZSaBLffk/AFHg37j41f6V43EnrBUEICQXANrlZF96B7e+Qq6vXnPWvD6wypEZMlSNTO5BPlydioWuRRjPJtbayNRw7KSGeWMtGpiGWRbBCjt5YYNiaIZwca7qaPp5yk/Zmj1aD8WNkqquM3pAHDWOBXBD0R99drxhpw3qcOGblv4TfUeT7fOl01yBSNjqnTYWl3GcwVnEkqBSvoYtlhIptmJzAQKfV9uDqLxAqQ7VEYybgPGhhdvRHHixMoWFgSHEZQcn/3SRxhqDwZuntooSUllZR5vpYBbzplY82yDj2GR9q1oQ9WeGXbbSdI5UebbyxEIEwuQKUdRwy4IyVfZiLqq0MVJW7DPIm20qKy7wSRRzpIh3MQCFOGJSmfLzCfqIDAADg0COb1W2UvmRblm3HmqYnVQz4sHIVi7Rjkp3AbtzXBoareON4jTZxLisy/xQKCmdGKu6Aex4P3JPtqt4O6rHBI3mIr5gIpYcLmcS1/y8Eer2F6Dg10FSTewz6R4hXffl9jGoTyNuUWV2xJwQ0wAJANk8NwALJ9tV994nijVEjlmZ5aeXAsrqIxKqq+NEAlke1ccISQLUHS6B4cji3r7fBiIkjXKwAZKeT+Kq91eN0snggFT9RXWt4z6KHMKuUjPmLtlKqVWSGSDMIQG9WEyMVUmhkKB4DF412xYzvSKEe+SKCMzMs25njMkLOJCjApiixBgQsxvhQR9Z5FrWJ1SXaRNuWiWYbhYXKm81WRwcypOLLeStmLBvt6iNavUekY7eeFpBJF5REiRgsIZVryXkEpUwBQaJUk4hQe4JEdjPtm20ieaYTJGpmkwzbJW4Qc5sJCMmWwowVqB9OpKHm2VlLdV+P4wl6duIZfyRjZmkkwEsqNcgZQCYnQAsVGIKv9QWxfLEN6h1Tb7kbplmwO2hdkZfUjNYKIWoZAghaAFsrHkCiWfhPsYpOlNEoU5By5Wslmx9JOXqDkeoNVV2415N03cMyiKv4UoDOqhmtEX0gqpL1HIprkXmbIBvRWPbFeT7BJ4g3EflSOpEnmeXHtmjjXzJJY1X+OTRbFOYjixGQFLzesSPrTbaeMbhZEXbxkxIAY2e6KCTLKgwxDcfSgANjVGHqg24JURGSHy0AYuSH/AImbRAcACxZseoBhd6ztyZtwjzEFhCEV2scB2arHB5Y0KHH7adR8eBHLz5CXr/WfLeLBmKMkZ3ALMU805MURSCQgvIAWFZj9xqHZeKJ5ZfLdicwa8r0ZuxBV2arAF5UMbqjVnWL1KQtHGor+cEe9gg/tX9jql02cpMjWQQ3cdwe2m46Ny+X2DmfpcY3CQEiKRZBPM8rM4FVS1YGB4YkG7JB+mlj3niQPLLG4dXWXkKxdUMZZajRqUjEFQDV3fHsF73fs0rPfcgmxwaBALKbF0f7nW10JlwlmMj/mSJMD5eVyHCvVlYLBn5AscHsDacNbHeRXS9/+G9svDjRI0YC7mR5Fkhjdh5bJixErKzeliUBZbLFVxNgm6HSoNxZjdsJGkENuAFMai5BicTwI1b2vBBwcdbfR+uxJ1jamVVjQIhkLLTWnmeVfBYEhowcuTQ+AdL+OOxZW2LWzr5GJfPIF8mJI+5+fcAD+WgsG3V+djZEot14B9+rQSQHbwqxQs7GIiyZCAomRifQaVBj7AFeQxbV/xXIhgRUDvggBIBC2oktqoAKGquBYC2bA0N+HNg05kVAWlpcAKv8AmJqyASOD39ta/Xb/ACz2pspG2V8YuyMORw95Djt79wNGV8lXgtjjH6UnLtrX9v8AQsfVI2VBC7xIzRx5zMpKsB6mcgAFT8ntyfatVJvEe4Z5tuZlljkkItjmjUPLVga+kKEIIA5RD7ayNxuK2scdUc2b44rgke95cH7fbRbtfw2ZNsN4u5jljzjCCMNZR2xLuePKIPZSCTz2I0XxhsjGc8zjB/gl33U1k2wBgVXIhjV3cWCjRsAWo+YpCygkkn1DgUbDN11SXzGyfIggH3DeXwMgfrFAfUDfv3OiDxJ5jwt6GoyrgACfQuaFuBRBk4v/ABce2hvq/Tn28rRSAq4xLKe4LKGAPfmm/vrYncdjfqoRhOoO/wDJueIfEG4dVGZwRm9aMfreywJ+9ZVx8Vxqh0/rEsrpFI7SI7KrKT6nAYFUZyQxXIChkKs0ResuUEgtXAIBauLNkAntZCn9aOnxZwyXRWRDdMvII59Sn470RqiikjnnPlKz0/c+F+lF2LbmRWLEstxGiTyLeMuaPu3PzzrtBKeIN3Q9d/dliJP3JK2T9zzpdGhTvDXiA7SUtjmrCnXKrAIII9rFcX8ntZ1f334gSNuYdxHEivCtAN6w4sMA/bgFchVEE3fahoDTCNbk6oAQ+ON2s8gmiEnkyvKyO8eClmYM6oaAbFiw+fnvoemjKGiALVD8imVWB59yCOPvq/N4imMMUOS4wrIqekXUvDE3fNcAgAgduedQdX3KSSXGKULGovucI0Qk/qVJ/roK62F1eg+/DPrUm53LmYl5NvtWdGypnWI3hIec/qNEi/Ykgka1vH+2bdb7YwZqYNzEGAAsCTO5HT3XIRoAb7MwFWb8/wDA/Vm2+4LoQGaORCpHDKygkE+3b2o2BrX3XWW8jZv5lSbeARwYnFsZMbOYa/QGblQKxonTJeQX4NPxA8R6Ls32tpPLI6SeWSJJUCMsweqaRMgo59mUVzWsFPDkqdJ/MHALNIqxLkfMLFyPpxAoqje54HbTvC28ij/ihXJjV09QzQ5g+pFNFW5JK9qA7kgjQ/4rlhWJgqsiRq20tyAJA0kRfEApJhZjo0QoQg2xJV270U4qKTvsseBPH/5WIwGBpJl9KMroikdsZGBVn+B6iOB8DQb/AMSbiNmYSSRyAyi8iGXzSTIpHABvngAhueKFek9A3Mbsm9EcU8k6FtyVIQI5IjXb+W/piShYlJ9TIxulOhT8SOjRw7yERxhBLBFJIoBVfMYyKxCtZUMEyA9r0Kd7QtqtGdsuiRHbJkP424vyms1GsbU9gGmZj6VHarN2NYEsXqfAlkHAbGrW/SWFnG+OLOibp3VdoP8A+T55MSAbdoWVRirWLBVgXJLWWFfpwde2fh/4Y6f5Zw21M5yJkZyxr/Fl2IYMKoUVNgHudo3Z4T13w7Im3gm5fOMySBVNRKxAUSEfSSbHNe3Hy7ceDpCqPt7eo1kkBaO0yJwshiDlRIHce4FjXsHjr8QdpDNutpNt3zjheONyA4kaWNSFYE5Y2Qcj/h7jsfGtn4WkaTagsiJuEZ45F5HoDZqTx61KURfFj5GhG/IXXoxRG0hcqpagXbEE0Pcn4AvudGfg7wz5u2ZjYaTc7eME2FVCz+YWAYFvSjWp9u3J1P0HwwssEF5LG8cskjItsSrIGRgDZRUOddzwR8Aw8LbaMGBJSyR7Od7EoUXI0kCxM5U01RM4DGrFtwDznJXQkdmZ+Juwh2W+224jThyyuljvEIqoMORzzfHB5F6wPHnWE306z4FYmiMMC2AVmjZc2kA4omQ8i7yF1zWj4+2e43e9WSCLc7mCBinpjY8pKytgQvrtVQlxfJ78Vqbwv4Eefauk8MolWaXFJAVPlSqgZos0tpQYwVPbk3XJGSiuh22+zO8HbyIb13gARk2eCx0FVpkjBaz72UJLNdtZ7Aap+MNsG2m0ZJQFTaxgreAkKSTAPiSAXCMvAyPLD25i6t4SeDbxSflplfK5mfIL5fNE4pgiNfs5NA9uToui8LyTndbS4z5cUeAVfQUlLGMx5FcMO9NZJHcVzOU+OykYJ2mBnj3px83bFAWEm3jCmwcsS6qQBwLQIaAqya1ktLMu1rOTyDIFZQ58sms+FvEni+3f769i/wD00eVNs+58kPFQZs3AIHmUgorQBZObFlD867p/4WRJBiZYg6TPLF/FcqjM9RmhJ6iFRbHewRke+jGarYkk70AnVPFS7bqe+DL5kDpJtcUIUqgxAKAgqGVluqrIsffQ14g64m5ZcIzGqZH1SGR2L1ZZ2AJ5HF9h/f2Xf/hV06aV3aSUSOWd2R/5mNk+pSBZb/8A0O96EurdA2XTZDLtp9w8u3kRZQ6oQgkVgDTKokBvGwwrMG+1mOSEnSM4ySBbwv4lTafmKvNo28pgbAlF4ZL9LUSTkePSvGufxas4J3aNuGCFIzlctN9RaZ1diFILrkDiWIFDsTdbaKeRC+3UTpLtgzYcOskDSSow5zqgLY5pkpyI7N2Gyjedxt6GeeLRKAM4V27EwOaTMl514bErwwqtUpJk7YO7bpMJRSZ5FJUWtjg127e3bXa09x4u3Bdj+ViFk8YIa5+fL5/XXaT5FPiE+38C9NhmeWTdxTJGHeWJ/StCrKCJQOCQAqqw5ArtqHw14S2MgcvLHLtov5lzFsKb1sJMDS0W9ANsarRN4j6D5yBsQVjb1J5SC1ZuWujeKqG+pTQNZEivOOgdfeKOXbUoD2xkLAVfk2tY0W/hcfqwq6qTcpQ0PSjLYS7OWKTeNs1ECbVhIPJjJLASMqevIcPlJ5goejEgfSLk2ngPpHlIBvg/qEmVqcgtemWrxUeYFIIU8+xvT9rsdzt9ttmjVzK24ykBRWpGWVI2YKAfpeM+nhebo5WYbDpxRXLA5OTQMjMADeIW2IUD5XHgDjtqUp8Xr9ykYcuwB3HgLpwcNF1DBnb0ssYIJLY0gBAUWSO3FHihobh6FtZdzt4IN4dwrMUowlKTG2NmjdWAeeR24rXo3ifpk8u2YZMfLCSALbNI61SsooDhmLUQCRfYka8+8NuqdQjkYtnG4JW78u5lV88bNeUz88AEreujHNuJGcVFm7tfB22Xqr7VUk/LMrKysWKiQIGIV+LIUsQtk+m7IIGoPCnhfbzx72Mum5baRxyQyBRbKjyMyKFc2HUAUexk5B1t7zf4jdSljcc268tgG9RMUiKIjeIYO6FiaK4Ynk0M38LTHHNvgTGka7ZvMJ+nG7Bb/EKHP/Wo9+cpumzUrotdd6GsX5XcbN12UsqHzIYgSZCsgAKxXiSlE21eoDsaIudI6Tt97BHLuy7PNGjyPZYgooAN4kAAZcAiuT/MTohTpomk288arh+XBjJ5Cl3laRKDAg2yduB5ZHuNO6V0oLFJaCEl5FRUvEIGcLIBlZyDFgOCA2I7alPMlaX2KRxNvf3POPF2+2DCKLbvNMyyFxaCNRWIkeS4VZiojNkkj02b5oh8A+Pfy0skE+3dStymsTQcrbAIoUqclNp9WQPJsm/4z8Kr5Um5RsJVikzY/TIpQxv5vdixQkZXd43zzod2cDjpqvMiBUSBFZFOTQxzxyBpW9yoYqAFoFGJsdmWRcdAcHZX/FQx7nqcEiRNjKI4pQWr+J6SMsbwISRD3P01QrWr4Z6ZJsNhK020E7wTSGF/OZWCMIwzx1kYsgb4CkjG+16u9Y6d5LiV915cIlMqhyq1NLlRQgEhY1VaBBs3yO2rW5dxFMEkOTxsmTurIxKqgm8tA3qCY2Aq8kCqq0ebwOsPkHPAhaTJo4vLRd7GxRRYVVhnZueKDKFUn4cigDr12Pp5RuPLzFCxEoNDj6iSSKv3/r30D+Eds21imjEiv5jlmflBkckZU5J4IVr5uyffgu6kSWzPsEohcT/MCSfbu3I9qGtPLyeldAWOu2aCjgDziK+8f34+mgOR7f66E/G/ik7NY6lLNeTgyFSygGgMVsZMDzXAU1zqzv8AqLVXAJYcD2Fg81Y5GRsgjuADXHlPjzraTTs4IICx0a+oXJfJB4o0FBr/AOR1sd3TQJpVaKvjDr4C7iFGdI9xIkqDFwskGMflt6vUzUoBJNEpfBJ0UeCd08gSm/iLtmjYx53TNt1j+njJVjmUVzcbXwCdeYydTuGWFvUq+qAFiBGxcZ4KBRyW7Bodz37+lfh5tr3E5jdjHG2K8WGEKmOi4NUxnaQAC+Ab51TKvhfonCVOg32mxKqS0zyOcbDUqcVagKrNRBINsRz2GrM/TH3jFXkcRKwzEblBXegVUSM2JF2QPUD8DUu6hKEA0SSQK9vp/wDOrPheWa3jaEckv5gYkWzEAP6cRiiqKDMe3A7jg/TuTnxmdE/irQk/hWA4YqynkFuWkfgUGkcs7AUTRsH+msPxf+FMEu3mkQMNwy+lmmdqK8oObAAOIpQAFFAcA6PooxCoLHJqosaH7Xwo7f2uzzrM6z1NWV41dSzDEUbaypPseCKB/Q+3fXpKKX5OW7/B5B1PoG3JqRgVZ3kDGTEK3GRsUHshYhfKg2CCp1FtulKVUZOswy/iq7B8pDiaUGyD2Cm+MhzzZ+ejoMpHJLH3UVQFAC7v+tgWBxof8R9QjjkHl+WFiRiRHiAskj4m8eQ3qyPF5fOklcpVsZxV69lKPwvtgAPLBoAXybr3u+f112tPZTRGNCZQCVWx5TmjQ4uuddrp44v5YOMvRsZq+3XzXUetKsgByA1Gi2LEkBhfHYgc6q7jabbzVbyo2wBBIjDURQT2x4rH5HpA+NTdT3BXbllFksD2FjBWP82Iv0gE8dzVGjqnNKFkJaRkSIckM6pQAOVWVoAN3FcG77jy+XGKOuW5MtQoKOdEKQwKh/pHNWVocHsByGI7auQ7kCrWjfBVTXP0813+x70fjWFtyslOKUPGhE1gY0XUOO/DBRV0tcHjVlCpmlV8cg6eWG5HlkIT3A7SZZVZ4BPtoL5AtoZ1bYCVlZgxWgBF5hVWC0T6FKEkgGhz72ADqKPYReiKG44wUb0MFBwZQCSpDMjKVH8tlrH2l3fUokZC0q8BrJkDMWVGJKBbJJKtwo5NVyTqVOtxPG74v5QV2L19KVeQvk2GDAoDauKBrVFyE0I3hdJEQtHQHoUK7ZeWcgY1LG8MQFo0LVji3pOru1ihWBEVET1lY18sG5L7hQeBR5PBUdj76Gur/iE0ZKxwhkBBbJgD9Qoiv+WtkmqYggVx6dU9t4lJWbcZIogjkKwFsm4IJUMAH+o9yPSrJVY5NpY5LsMJRN6LqrFpFzrljbHJlArHs5I7Hmh2PA03rfiHC3ukxORZjj2oil9TGyvA5oXz7C2068dy8cW2dmeTNpAseZUIOKB9J7sbBuhVFjoV6mm5m8gV50llY1RCc1IByUALkB81VN8EXo4XdSOyf6mCi3BbNb/iUvmJ5GX0yWqi1so/lAKC1ESEEWSBh6jRvVyDr8a7SGNyq+WjMcnyLpKpQqMGJVSZWYArxSi7vEOiQGXypFaNiFVRRBVzVehqJBuq47jt3Bb01wNttpvSZIhNjfpIRaAdiwfygsaFh6aJkoUQddUopLSOBZHJ3JlnrfiJN8kIBENyB1CNZsoQAz/4UNVx+oN8Fuw3UBhSQsiqQMy/FlgXBYmlRqV7PJAq/wDL5T1EStMjvNhLI6v5REpIAVcJM0Qhh6a9HIYduLXc6N1pVbayPIrPAjCQM2YMfEknLGiRixxXIks1eoVqcsaq+yv190kl0F/VfGnktGqeXMrOUkAkJVSQcbXmQg/4ifT/AITxrYi8TxTSSRJIXZABKSjAqpJkPIZcjGBWIBrgBhydeaydXSNop0gVhFHb0q2CLMRJDPjd0ws1zY5AOzu+trK2334EayTfwpWirEzooIIDc5skgVk5X+HRs1owgnXiyU5eQk8e9QTa7N1spm7qAgGfltkGZeVH1EZE2KJ+ePO/EHRDGImcq3mIWoC8AtEZPRsEMfoYqCKs2Dqt1jxzMsm3LRiOfblzL6QLeS82UUcWdaYv3YtftbR9c6uzNIBZCKoAs2FxGIXn4dhdWR3q9UUWhG4tfcFlChiHsAcHHv70Rf3r+hOvSvwy6kuz6dut2zjhigjeRQrGNVkVFWi2TMW/UD9dAXWkmAjEqIqlAYyoWmQ2cs1+skmySb/TjWeDiQR3HP8Ar2+Pn+umcecaJ/8AFn1F4E66N0qPNGolcFo2xNdhkq3YFDtzZAbviScrx74y3Wz6lt445U8uRY6hONsWdlbLsyil4N97rIiteNJ4gZIdr5c7JJ5zuMXFR8COz6rWlWwCACHb21qdb8YtuepTSy4kmLyoQP5fQTkprhvU4N1/zD8aRRajQ7km7N7eeO3m3m6j3EgiIYooAHqjyXFVLWASADzxxYDcg0vEvjKfbtG8bhTJFJiSLpgXWhkGHY+5u7J76FPHG7WSUMG/iciT/Kw9gPZfcfOTfHOr4mmd9hCxCuJObU35ZQm/liGFktwPUeew1oqq/mxZO+ukWPA/WtzMN2s07yxmHvLIXPm2fLVbJayMzQ/w2fbVDc+LyGlwdQ3lxqjVlZXAsBVjls6JoUNV/Du7mjhmWNUXzYiPV6S15BJFZnAysGsRzjX8xOhZRq7fxoRLdnrOy65K8aP+XU5KrWEWuQDxdn9yTrtefQLNitS0KFDzyKFdqvj9NJofUY/GR7HNu9sVaHMO4eISAC/rYIMj9NeqMliaoMaOLDVLc+JNoxBUK8kfLEY2frAUMqtRDMtLweBwPYCimZhOJyQHTFaOFUyyEKSMQDQsnvQ/pWIMUrYkn0jkkG8mz75erj5a7BNmuYfRVFPrPlYd/wDHNAGEZjGizyWAWKsMgP8AmEZcnIcX7Voam8WN5LxhY4y7Et5covtl9P0gZKgOJqshVWBh75y6qowIJtWDA8C4z/1C/wCb4B+RpXRS3qBDEeoV2rjg/wBK455B7c6pHFFdCSyyl2XNtsfMgk3VqqBwApIUuZCBSliLqgSLPAPAFVbk8XyxbeWIOKky5DEtypAWiSBdVddgB2FASk3shXy8jjYGFDuOBwPfgftqx1PpX5edoZaXBgGZDkKaiGU16gQQRxrJf9gN+i4N8JY4oo1BmdgG4xZ2IYep7prZgeee3xoi6f4PMHmKJGWYxyoQ2KU0imP1i2YpTk2LqrOJ41W6P4WeHdwNi7JgdwCSq+mIqQwJ4ZS1Ua9+R3uXf9TeSMblnQ5+p1aPKgy4kLzdYMVo36a7+5xVJ/Y000rfYNdL3TxZRxK/5guUBVxiVIKspA7m6IIPPv2AOuet7rbvt4nmKFVGQSs0umAdaUAEFeBdgdz2GR0jaNJMGQgNmTGC3GSU1EkghQCBZIJvuPaXZyLLuwd4xbPyxmD/AC0qgk36bWuaNH2HcLKN7fQYulRodf67BP1T8yrP5bmNi2DAqVAWlFkt6VHJHcniu+PDulgeVLJikTAtXqCmja2QDTKPjLEdga0U+HPDe2dJfzCviJsFkNxtixCqV9Nm1tirDm6FEayEhfZ9RVmJCK7GF39YaGyA3pBDWl8qLBINaCcb4+hmpVfsp5TFVlO4XMozAvJyyrS4oCvpIC4gEj4HYgd0jo827kZlViQDIXsCits1ci+zUByK+x1r+MvE8vUZESQBU2/Cny/4nrCZBjkcgH5FcUb99U+k9QEMW520hOUnlKjK1gR5EyKnvUiuO1WAb+C32Qn3ZDA5jkcxxtuEYSKfLUhM2sGiLyWu1hSVbsOxj6ZIGUQMZs2nUhS1RqmJyYoSLk+miMeBV81o96B1CQxzbaL+FEqMsQKXbgDIs12D5iyBrvhuK7kO6Z1E7zcwrIq5HJMuVsSKFRXINn1njngt71rfF3XaN8lTa0W9nHt9zk8iTncjz8ia8pygURxnIiqUe7A2FHqJGu6V1SOCV1GyjeQoVUuv/JKgISygWzDuSSDkTz7a0YtpBBAhfJU8p2OMrgLuQGIGGQr0vEwBokSBTRLDQh1XcyQbmbB2XMh7y9WLrmAXBv6Xo0effQ4pqg8lds3/ABD1yHewDzP4e4UM4VVGC4CvLY3eTAXf+L2F6H+h9NEsqs6AxKabJqs0SF+oH25x7Cz2B1n72fOQtQFnmvc2STz8m/041NtmCBsjQdDVNZsD0ggH0kkgc176aMVDSFk3J7NzwrNtmimjnUWY6jYL6hJZIbKu6lh70ULBrxFL0Xwm8o3DSF1eGJSg4BaSS1S8gcU45ujz7Xoh8B9I2+9aZlKRyLiRFJYB45ZXFgWQCykfBvkUvVOsbjbdRcSjBCI3U4hgyRPlG+QsOoNsCPevitKtSs6Hjg8Sdq/52TdH6RsF8qbqG3VTP5hZvMfy6kNpIoVjinrChjwCReJUnWj+IG92MaxeSgdZVdQ8LiQyY0pZqbFsbxUmyTlxwCfO+tFzLMXTykf1QqGLIIxbIImPDILFVx6uw7aztpuXNIrNd+gKxBDMR9HNAkhe3wNHjapkG96Nncb1GhgSkcCMgOQcqWSQA1fGShTRJHJ47aH5JMmJPckn9/jRF4plN7YPCYahH8PigcmyZWu2yIzOVkFzyeNDaDRFLSKKHf8AYf8AnS6bgfv+2l0DFmXcMR9TcKO5vmwf2FWOPYaQEkk+s4iziLIQfNdgOOe376hH+/8AY1PtpPVy5QP6ZGXj+GSMrVfqFC8aNkDjRsw7d9PdVDZAgqC1Nyt0MSrUxIscqCCOQaBqp7Gyb9uf30Q+MZdnlCmxvy0j9f10ZGY+qnAN0B7Vz82ND6d+1/bWi7VmkqdEPlk869U/Cjwiu6iaeRmdkKiMFjSgUAARyDiBQBHAx4yOgzwz1CKEvLKPMaJbhjr6pGyXIvVAJedGyTVdtN6J12bbqHgP/KaNmN8Aq3pDLfrDG7A9h/XSyTaaQy1sKPF3W59j1Yu38WNYsIkscw4qbahfMnqJIN0ftoM6q7rDEv8A7bKMfTROIHIPZlskWOxBB7aPek9ai3MgXqKZySNHlh6RCmSRIhZSGUU6MVLEgWSQWOsLrPTn3nUt1E8jXCxijalwUI2IDChS9zwL7965SL4v1od/JV2wJWQrdEi+DRIscd/twP2GnQbllvE45cFuLAPHDd14JBr2J01eRq10vpcm4lSGJcnc0oJofqSeAB86uRDKB9pLtd7G0yJuFVHRmkGMiRlWMaM13IQCAb5LkEd9Ze58WHdS7VXVFSNSrFiBeRUuWck16UAF23tySCcrr3hrcbJ1Tcx+WWFobDKy9rVlJU/p3Fi+41mKRellGMnY6nKKoOvFe1V9ttmjaqTEGyCUKxmPK7J5MjckEZ/c6x+sbSB4/MjzDoVDh2yDpZtu1q44tR6SDYqiNb/RmG4geJhecCuP8rFpFAX4xVFr/o+5vJ8CuDLb3igLPXGMYrNz8ADi/wDNqWKDum+ik5J+A58CsWi8oxiQqjMos2HQUpA7hTQH2pQAOBoB/EGJRumkQELuUSQEUFzDEORX+ZbN0bYn3BPt/h3okMFTKnZMwMWHl5KC6BuxxJUAekjnv314l+I+8D7tsfpt3Vf8PmEEhh7NmH47VjXfT4ocVK/Y2WaaSJINrud3HI8iytGI2ndkTBXpcpCW+lm7nkG2Y/poOmkLGybNAc9/SKF/to72/iyOJ1EMrLGmwkUAg0dyVc03HPJAvtfvzegYQGrHIHc/H6//AG+QO/GqUcxGupYEUm3sL74iz/SzrQ6R0YTSGNpFQ+1qSDxfJU+nj7HSdb6JLtmCyqACLRlbJWHa1b3/AENEcWBo06s1+C10XyZKhkilZM2YGEATEUeLIZXpQSFoD6uRZI9A630aJukS+fIA20ZVhmC35igAxxAA8LIsquBzjkSSaNeceHOp+RuI5LcYZkYsFNlHAosCAbPcjT/EO8aQxBnBEcMKBKK4sI1VgAfqPoFuLsBeeNKm06C1aRPvOoefslQ3ltilWbJjYFWC8cKGRGxJ4yNdtYH69v8Af76ubGYLkp5DAj49jyf9/fVeRKrgjjmyDZ+32r5++h0Y2PEW982YEuCgVVjYc2oGRvkFTb8g0R29tVo4YCo/iMHv3RsWFjv/AIKF8+rmvnikq0LIPP21NtXFmwKIPJBbHg0VAYAn25sC70W7YEqL0jw2cGlC2cRSmh7CywJ49yBrtVf07e2k0o1nY/prlJuhyTwB8k8Afvq5DsC4YqbKIXYAXQHNfc8fHH99UQaP6axnoJvFs+2YbaHaO8vlibJ3j8slnYNxdGgBXPYADWBssDnmQPTYvvYIuvvz2+x135YsqMobswckqBkCfoJItcSoN/zZe2o5to6cspA+asc/ccf31kqVB5bsYJiCaPFmj249j9uNa3RZk/ju9kiJhQrI5KUDLZHKMVY9/wCU1agjGI0laLVgUq7Nje9X8uZzGncllLgg4yqjcqCBYPPHBJvsBq5sfEMsrTu5IldSY3jAGLsSTlwWYEnvfAB0OFiSSxs+9k2ftfOiKLqyQqlxZRnID1EFkaJIJhYqmIDMPYM96DiqpmjKnYNPGV4PH+/76s9I6q+3lEqckcf0sGgfbt31t7roe73aNOVQmKNLjQNYVRV1RBJ72DyQR3GOhqJb/Yn/AMf3rTJp9GcWuz0D8TvFUfUE2ibe38nPJmoE5LGAFN2eF54HJ+3HnsilSb4I+49/v21ckcBCF78g/wCn+n+uoNpu2icOlZC6JUECxVgGxYvg+2skkqRm7YX+S20i2zs0bMY0IMZseRO5AD2AVdea7ih+4vLvL3EhyKo8jhxyLjL5FWCk8cCwCe3vQ1EsoEDJ7swNfYV3/vqroJU7A2em9U/Ft3jiij9KtI8m4ZRfJc4LEXCkICFY8DsADwbE/HG0dNwrPiGmQSelClqWZQ5UgYs2JLf5rPF6qdF65+XbIA5WbbhgVK1iyHhh3Pcd/wB6nU95LuJS8rGSVsRfHNAKoAHFUB21nblfge1x+5VWXm9aPTCCHjoC1Jck+yi7H3Xh6+FPF6rdQjIfIgjID4FkABjSmgL/ANdFn4e7LbMs0s8gUKHR0qiyyLaYPkKcyA8+2PNA3rTdKwQVsF9sT5q0xyFNaWbohuaN9hf9B862PE3i0bqFIwtYPnfyWBBNV7AAc8nLtxqjM6xzmlULTFaJIC39ILC2AIPJHP29shxRI+Dp1NpNLyI0rLnSZAk0btH5kat6wVyBXs32sCyL7EDVWRwSSOBZod+L4F+/GrnTN6Uo5MGX/l0LxNg2Pn3GPY2e91p3WIBnlisRJNx32NmuP5BXsfj2vSXuhq1ZQzrT5YSCexx7spyXnt6hxzqNlo0eDq3sOoCIGo1Zj2Zr47e14+3Bqx8/BARRSNYonmgPbvov6L4MXcxMys5lxtKKYFi1WwILBAB6iSCCHoGgGEJ9wXdnNWxLGu1kknuf++jrwdN+XeOdWpUYpMGzCAstsx5oUDeRB4XtqWRtL49jwVvYKbzaPFI8bxsHjZlYY3TKSCLHB5Hca7Xqu76eskjuI9oQ7Mws0aJvkXwftrtTWV+in017Ajp29jjS3S3aNjkpo1ifaqoA0T9wfbQsvArRn4Q65QO3lAMbUAGVStdsXVgQReNEURrG8S9AO1mxByRwWQ82BdFTd8g/c8Vzd6tGDjbJTnypGbuZrWJf8Ab92N/2AA97N/OocyOxI79jXB7j9D8aXyzp4i+2nQhDWra7XJMseF+rE8184nj/AE5r760/D3SEm8xcS8pX+EP5e/qYjuWA7ew70xoa3/GfhtINvt5fJ8nKonUexpmLjuQTib4P0j51OWRKSj5ZSONuLl4AFu/vX3/760enR+eYoLVTk+JckKSQMVYgWoLA2fYEGxROoN6AXJChRQ4H02AASvwGIyr/ADagENjtqoiDjwR4gphGDZxJuhQRqsE1dgmvZeR35JFfEXRfy0wW7Rxkh7cE0Vr7H+xHbTel75oJVkUXieVPZge4Pxx2Ncd/1t+J+qruWiZQwxUghq4s9uO//wBzpo44Ri5LtmlklKk+kYL2LGmHVqIi1yBZQeRZHB+4Fjnnj41Zl6QzEGEEhqxW8ms16ews2eBQJrtpbNVmYRx+n+v+xp+5QBjiQR8qOP6fI1a2e+khLYUGIxJK2QLsijx3A7juuqhTWMTbHbK5pnw449OVnj7gAVfN+3bnUnVOntAVVqYMoZHB4ZD2/Qgggj257ijrunOwdSotgf8Ase3t2J0U+MdtAdltnhoMTm64BWqSONciBwBlGO3BLnUpT4yS9lIwuLfoCXlbsSa49/gV/prhMbu+fn4/3XfXFNIE1UmXFv8ALluPrFkjmhfANWBZ51RJ/vrQ2q3DKKuuf6MP/Ma6o+XoILJ9l1KSFg0bBSCDeKnkBgO4P+I/1o9wKhdyxLEkliSSeSSe5PuT303DShdA32CPebRZdksiqqmLlaNkxWVYE9yAwsX2uvcEjh1q9F3ijKOQkI9+od1Yij+qsPSQf8p9tZWPbWAOjeuQSCOQQe1du3N376L+s4ttHmSZJTNJF5wUBPKAX0KIwfcpRJ/wjgc6DwK1bhip8ZAwo04qmWj6uD/MK7fK1pWrGUqTRbj6hIAAGIAFAfYa7V8+Dt4eY4RIh+hxIgDL7MAWsWOaPzrtMKf/2Q=="/>
          <p:cNvSpPr>
            <a:spLocks noChangeAspect="1" noChangeArrowheads="1"/>
          </p:cNvSpPr>
          <p:nvPr/>
        </p:nvSpPr>
        <p:spPr bwMode="auto">
          <a:xfrm>
            <a:off x="1752600" y="-954088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1" descr="data:image/jpeg;base64,/9j/4AAQSkZJRgABAQAAAQABAAD/2wCEAAkGBhQSERQUExQWFRUVGBgaFRgYFx8dHBwXGB0aHBsaFxwfHyYeGB0jHBkaHy8gIycpLCwsGB8xNTAqNyYsLCkBCQoKDgwOGg8PGiwkHyUsKSwsLCwpLCwsKSwsLC0sLCksLCwsLCwsLCwsLCksLCwpLCwpLDQsLCwpLCwsLCwsLP/AABEIAPAA0gMBIgACEQEDEQH/xAAcAAABBQEBAQAAAAAAAAAAAAAGAQIDBAUABwj/xABAEAACAgEDAgUCBAQEBQMDBQABAgMREgAEIQUxBhMiQVEyYQcUcZEjQoGhUmKx8BYzcsHRFUOSROHxFyQ0VKL/xAAZAQADAQEBAAAAAAAAAAAAAAABAgMABAX/xAArEQACAgICAgEDAwQDAAAAAAAAAQIRAyESMUFRIhNhcQSx8BSB0fEyUqH/2gAMAwEAAhEDEQA/ACvpK+hf0GtNV1n9M4UfoNaAOva8Hnsa0OmEas6Wge+tyForjS6mMOo8NazUcpOn6YF1IPnQYULppXUgXXYaWxiErpDHqWtdWjYKIAmlA1MU0pXR5GohCa4JqfDThHochqIANP8ALvUnl67DS2GiHyzpcNTr99PwB0HINFZdPKanEOlePSOQ6RSZdR46veVemeTpuQHEqBOdOYanaLXeXo8haIAuu1Ph9tdo2CjI2K+kaujVfZrwNWsNUsmxMtOD6THS1rCjhJpwfTMdJjoUGycAHXBNQVpy/rpaDZLhpAa0mWq++nkwIiCmRvpL3gPlnI+B2Hdjx8kJOShFyZSEeTSRcIGm46HY+lbvzUkfcsyLJETHkoBGS5cJGoIHJon/AE0Sc6hgzrMrSa/Kotmw/SaVp/jY0ppKOpF04AavZGiLT1Gn4acI9DkNQwDT8NOCacE0rYUiu0WuArVgx6THW5Boap04jSY1p6HSsZCVriNPx0qppbGoh8vTSmrGGmlNFMDRDh9tdqbD7a7RsWjJ2kPA1Y8rU21UVqx5Q0/Mm4FAxaUxav8AlDSeRrfUBwKGGu8vV78vprbTR+ogcGUwmuCau/l9IYBrc0bgVcNJWrn5b7678r99bmg8WUWXjUgXTphWQ91W+/2NfuQa/wClvjUxg0qmmw8WQZa4HUph0nknTWjUxA2lDa7DSgaARQ+nq+m1puOlGJg4+NKSNMVNKRpRhG0l6RhpK0QEgk1OjaqgalB0skMmTHTSumacoOloNjsddp1nXaBivt1FamxGqu2HGpxpmhbKvWk3Bhb8o8aT+kxmUEpwwLBqBNFQV47X7aqdLl3jLIdxFFFIAwXy5S6SMQCGAYfwwDYxIPe/bnWrXDU5QvYVLwY8nVJ0iicRvuS6CxCqociMg1SNiiEceokivcnWnsN1I6BpYlhYk+hX8ygDxbAAWRyQO3zrK3fX4Nnt4G3EmAYIi+lmJbG6AUEngfHHHyNRnxxswabcKpxDU6upxNUfUo45H7j50icV2xnfhBAz6TWCPG+x/wD7m3H/AFSBeLr3r341Z2/ijayfRutu3NcTJz78c8/qPg/B1XlH2JTNMnUbyVyeK5P2A9zrH8S9Vw27SRSC42RqQ5FgCAUAWybscUf00KnxNud2s8YWMI48s+lzhknqoBSWb10czxXA+RLJGKthUW+gs6n1FGUvmFEJKAn+Z5EDBb+6v6aFE+41qs+vNPy8zPIDK5hJiKIdsAA0fcuzwsfSAlFSDZOOOI0Z9K6iiRqjOxKisimN8n4VQBVew4r3vUMWaPJ7HljdGwDpb1Wi6lEzYLLGznsokUsavst2ex9vbVrHXWpJ9EqaEvXadh9tOx0bNRFWu1LjpMNazUR6UE6fhrgmhYaGEnSVqXHXYa1mojrTxpcdcF0tho4LqRTpoGkl3KoLdlUAXyQOP/zoNhJtdp2P212k5INMpwLxqYD/AH+2q8u6WKNnc0qizxZ+AABySTQA9yQNV/D0srxM8yFHaRjiwohTWAr7LQ/poufyob6T4Ofjo0K11afWkJ+11/uhotk6PKPxK2Uq7jbz5M64J5KJEaiwMRkYsMizMTY4HaqOI0zp/UC0Q/jEcEtnDJZAJoX6T7AVjxxweCczxx1aUdRZUb1RrCFyUFY45IoSRRFEl2Lf0796K/KkUBVnIa2GT7YEUCMSyoy9+ebqxx2rXkfqJHoYkUt3uUMfpKv5YUkkMFXIn6KDMpIJPx7N3J1UGy2zj6YMAQboDkXQLMO4vi/V6VvgUC9+nPkGSdAKpw0Qyo3wKb9Dz86iTYSZPnJCaHpIjI7BjyM6YWOKq+Ox7cykl0VewHj8HbZ7AjjKkHhfgkdyqgnsKN8X7as9N6Auy3DMmPlzLflFcltMgwFjJUPmCgP0P2MZNlJ5YJXbM5oUzOBZFimpiDzV0ea/oza7FhIqrDtaIJLZuG5snjyTlyBdkdxp3lk9CqCWyTYTbNowZVhVyCDalOLPHtQ5/v8AfWT1fqUMcjLHHGwUALQLdwO5HJrnueK45Gre36IhVyNntgo7KjjErfJP8AAVV1zqxJt0bCNoySxIb+IvpKkWLxFix7fH9RJLZSwfg3Csv8FfLOFEBmNV9J5J9X1LbCz2B1Ybqu5ZSPOkIbgl1XEKeG9SIpPHwVrtZvjSXpiOGVYWyWyvrTI4ki1NmiG+R3P9dIvQAQoMEpyIs+etL7c/xef6XzqsZtdWI4p+jNHUTApdZwCxxVRGzME+GqUi+3qoCh29zaXxxMHVCEprp2jZFJrgKS3Iy4JOIH307/02Oi2G45IWi4ayRYxAc8du4HcDvqPcRHLlp8UUsckV64DWp9XOI5Aux7WCdNHLJdNgcE+6DHo+5eSFZHKHPkYXQX25LHL9eNXq0IeHt9uA2KpPJG9BRLD5axBTTcsEfmwxDWT3UV3MlX5769XFkUonFOFMbjpQunVriQBZ4A7k6rYlDSuux1X2HUkmLeWQyqF9Q7EnL6T/ADCgORwb7nVytBSvoZwcXTIsdKF1JWurW5AoZjrL614S2u8KncRZ49vUy2BfDBWAccng33PzrYA0oGg3ZqBuTp4UlVUBVJCgM9ADgAer412iM7ZTzWu0lIYqflw2JN+g5AXxdEAn5q7APvR7ganXuf1/7DTYhx/v/ftpy9zx/vjR5KwDq1wGms32P+/9/wBxqtud669oZG/6cP8Au4P/AONbmgUeY/ibub3u1iBrHau9Ed2TJo6usqKHt29/bV2XqO+farJtFM26YpmpCqiqALcBqy4CpVjlrHbWP+KySfmtluPLcIq4M2Joed6cWPZSLYVfc6K/w63ZZAKcAKeCpoE4H6u19+OOx7+3FljGUop+zoxtpSoCN54w63t5UXcRRxGQeklLBogGiklWOOLvn76IfC/jOaYyRyRkvHyDEnDE2QBbUvAA7+/fWj+Le3Lw7UL3G4X9uL/tehvw3HhvpeQKkiNHIcC/hwD7dx7f0M8uKCdJFMc3RT3n4h9W2s3lz7SKPzASocNeN0aYPTEcX/Q0LGtPw9473BnWBoISKJzLFQBwT6aNnkD24v51o/jbtmeGBU+r+Nj83UfbQjuwU3kIUm3SRSB7hlVT2/XRyYoxdJGhJvs3Or+Pt9DJI/8A6S4iiyGbQyBSqn6y2GIHuOa7c6r9M/Eidxl+T24u2BzN0eePRx+/vr1zaPlGjEHlFJsUeVF2PY868I8OdOcmFv8A2vyqf/MhT+9D++jlwxSTQITbdMKun/iC3kS7l9tFGYQMkU8vkcbHA92Xk2O+q+1/FqR1L/kEoC6/MG+Pj+FX7nWNsyXi30QBpUyPPwYzVXx+v6f1qeG9i4/M5A42ML+ADZH27ak8cV4KKTYYS+NYRtTO+1WssRADVyAlSRagKAykWRf27XlHxyXbL8jYLABVnYkrXIIEfY17Wf21myQu3T5BjdTNjwvuz4gGrski7ruO9Gk6TAw2aM9h8TZPBFhqv4NVrcFf9zcmer+Dd8Jo/MjQLCwBX+IWaz8jkcj/ADXx9+COtA34U70NsyOOCnIIN+hRfH3Fe/6nRt5v6/trtwtRjRzZNyskrVPq/Sk3MRikvElSa98SGA5BrkD76secPv8AtpHn4NAk+w1RtSVMWLcWpRe0V+n7BYmYKSQwU8/bIewGr1arRz2xvj0jv+re/bU4fRjSVIMm5O2O01yR2BP9R/31xfTWk/of2/3/AE0QUd5h/wAB/df/ADpRIf8AAf3X/wA6au5X/EP3H2Pz99MO/XLEOl+4v/fwf2PwdA1E+Z/wt+4/867VeLf2oPyAfSjkc/BC0R99drAAWPxJ0sf/AFcHcH6ov6/+379/91q7uOrbBIkeSeNI3y8t2CBWJCm1PlUaFdhXzft897nZsjMp7qzKf1UkH+40R+Ia/wDR9lV5JLICT8tGjEfoDxXwNcH9PH2XeRnru06/02WQJHuIXdjwg8sk/IA8qz8/P9NTbzquzhVmkYoqii7QUoOVAlvy+PPA70b45514pFFEvV5UjxSIyuI6JVVDHgXRpea+w+K16L4v8UmTpsirIHLwuJQRyuJIA4qmNA83+nOl/po8qv8AYPN1Y/8AEzq7nZwDa2VmVSzY0G25yK4syjn0rYBsBuQLGtjwTvo44YWJwUxWeO5sj7XxX76Gerpew6c9f/RwAn7lXNV+ik39tavhyJvyEQz7VQAxst6fY+39Ob+OGri4/kK2n+CX8VHni2kEyN5jNL6Vw5GQYigO5CgD+/21h9Hkf85J3FiMmiBzVm7Fj6uR+49I0TeOerL5OzjzAcurBTwxXBgWWzTC2A47E++hSKYDezIWJMkYpAACbAya/wBL/wDia99Nk8iw8BL+Ms7Rx7d46Zg7igL+oxXx81oR225//dbOV09YUt67UrZVWtQObBAoirI9zot/EHqWY2hVskJcrIotTQQEFrIyvIf0PwdC+8ZhuoGBs+Wf1PqQ/wBOB3o8HRlLls0VR7JsGuCNrW8FJAv2UE1Q14x4bllvaoFPlfl4yxw4vyyKLVwbC8WP76KYvxKaGZ4XXMR4ilIsLiCD/XIWft99YXg7qCGGOPMZRxoHHwVUZUSPVXuRYHzoSk5R2NGNSG7B2MW7W1xpxRq7IB4/p8/39sHw31DcvIVdGEeL2fJIXhWq3I+a9+/66sbXfhEmkfNE3EbyQ5LwyBGUElbwtlasqu9bnS/obm+G/wBDrPV6CjAhaRdjumQFmEwZapibMChcas0CxH6X76Z0+fdNtpjuFKj+GI8o8O5kDcUD2w76tdIJXbzLkMWlD8EdywvjvYwBJ/zr2vm7u9wJNiXQnFgpFg9vnE6176AkVdgghHT5UDRIjMszof5ZPJX+IxNAWK9RAthzYGiX/jrp/mtGZJ8g5WvLPcGjZqjTcWfj4uxf8wH6YWDL6Sit6ary54C1j3oAdu9DSbOCNuldRkrLCdJYmII9MpiBYA0RkoI50klfYUGM/i3YxZ5vLSTNC3F/xVIyUe5Av6hai1555h3Pi+FJpIWjmLRAs9AAYqocsCRVYhjwfcd6s+c9b6ht52LRlShbetI5XFTJJ5zxE2AWb1xgHuMR2oaJeo9WifbzSobSY7gRmj6jJtFjqu49UZHNcLfaiR9OvZuQU7zxFt4l8xzIF8xorHNuhKsPigezdvfsDdFPHshuJFohzlmSWIU0QGL8X9hQu9CHircCaKbbqAvkzS7i24GL5+iyD6jy1njsL51ldW20gdmZguMjqHJFFlYk/cmhlR7hl9mFvjVdME17R6R0/wAaOzx0slBTSAowyAsm8uRz8DgfJGsrr/4ltOQI8kRe4JHLE17War3++h15pDG6xuPMjh82QAVS0oHlsfS45sEGuVAyPBwG2DlipyiIjzcyrgELHFA2QGNnEZdub/S1ya2TdI9NH4pGPbYqAZSaBLffk/AFHg37j41f6V43EnrBUEICQXANrlZF96B7e+Qq6vXnPWvD6wypEZMlSNTO5BPlydioWuRRjPJtbayNRw7KSGeWMtGpiGWRbBCjt5YYNiaIZwca7qaPp5yk/Zmj1aD8WNkqquM3pAHDWOBXBD0R99drxhpw3qcOGblv4TfUeT7fOl01yBSNjqnTYWl3GcwVnEkqBSvoYtlhIptmJzAQKfV9uDqLxAqQ7VEYybgPGhhdvRHHixMoWFgSHEZQcn/3SRxhqDwZuntooSUllZR5vpYBbzplY82yDj2GR9q1oQ9WeGXbbSdI5UebbyxEIEwuQKUdRwy4IyVfZiLqq0MVJW7DPIm20qKy7wSRRzpIh3MQCFOGJSmfLzCfqIDAADg0COb1W2UvmRblm3HmqYnVQz4sHIVi7Rjkp3AbtzXBoareON4jTZxLisy/xQKCmdGKu6Aex4P3JPtqt4O6rHBI3mIr5gIpYcLmcS1/y8Eer2F6Dg10FSTewz6R4hXffl9jGoTyNuUWV2xJwQ0wAJANk8NwALJ9tV994nijVEjlmZ5aeXAsrqIxKqq+NEAlke1ccISQLUHS6B4cji3r7fBiIkjXKwAZKeT+Kq91eN0snggFT9RXWt4z6KHMKuUjPmLtlKqVWSGSDMIQG9WEyMVUmhkKB4DF412xYzvSKEe+SKCMzMs25njMkLOJCjApiixBgQsxvhQR9Z5FrWJ1SXaRNuWiWYbhYXKm81WRwcypOLLeStmLBvt6iNavUekY7eeFpBJF5REiRgsIZVryXkEpUwBQaJUk4hQe4JEdjPtm20ieaYTJGpmkwzbJW4Qc5sJCMmWwowVqB9OpKHm2VlLdV+P4wl6duIZfyRjZmkkwEsqNcgZQCYnQAsVGIKv9QWxfLEN6h1Tb7kbplmwO2hdkZfUjNYKIWoZAghaAFsrHkCiWfhPsYpOlNEoU5By5Wslmx9JOXqDkeoNVV2415N03cMyiKv4UoDOqhmtEX0gqpL1HIprkXmbIBvRWPbFeT7BJ4g3EflSOpEnmeXHtmjjXzJJY1X+OTRbFOYjixGQFLzesSPrTbaeMbhZEXbxkxIAY2e6KCTLKgwxDcfSgANjVGHqg24JURGSHy0AYuSH/AImbRAcACxZseoBhd6ztyZtwjzEFhCEV2scB2arHB5Y0KHH7adR8eBHLz5CXr/WfLeLBmKMkZ3ALMU805MURSCQgvIAWFZj9xqHZeKJ5ZfLdicwa8r0ZuxBV2arAF5UMbqjVnWL1KQtHGor+cEe9gg/tX9jql02cpMjWQQ3cdwe2m46Ny+X2DmfpcY3CQEiKRZBPM8rM4FVS1YGB4YkG7JB+mlj3niQPLLG4dXWXkKxdUMZZajRqUjEFQDV3fHsF73fs0rPfcgmxwaBALKbF0f7nW10JlwlmMj/mSJMD5eVyHCvVlYLBn5AscHsDacNbHeRXS9/+G9svDjRI0YC7mR5Fkhjdh5bJixErKzeliUBZbLFVxNgm6HSoNxZjdsJGkENuAFMai5BicTwI1b2vBBwcdbfR+uxJ1jamVVjQIhkLLTWnmeVfBYEhowcuTQ+AdL+OOxZW2LWzr5GJfPIF8mJI+5+fcAD+WgsG3V+djZEot14B9+rQSQHbwqxQs7GIiyZCAomRifQaVBj7AFeQxbV/xXIhgRUDvggBIBC2oktqoAKGquBYC2bA0N+HNg05kVAWlpcAKv8AmJqyASOD39ta/Xb/ACz2pspG2V8YuyMORw95Djt79wNGV8lXgtjjH6UnLtrX9v8AQsfVI2VBC7xIzRx5zMpKsB6mcgAFT8ntyfatVJvEe4Z5tuZlljkkItjmjUPLVga+kKEIIA5RD7ayNxuK2scdUc2b44rgke95cH7fbRbtfw2ZNsN4u5jljzjCCMNZR2xLuePKIPZSCTz2I0XxhsjGc8zjB/gl33U1k2wBgVXIhjV3cWCjRsAWo+YpCygkkn1DgUbDN11SXzGyfIggH3DeXwMgfrFAfUDfv3OiDxJ5jwt6GoyrgACfQuaFuBRBk4v/ABce2hvq/Tn28rRSAq4xLKe4LKGAPfmm/vrYncdjfqoRhOoO/wDJueIfEG4dVGZwRm9aMfreywJ+9ZVx8Vxqh0/rEsrpFI7SI7KrKT6nAYFUZyQxXIChkKs0ResuUEgtXAIBauLNkAntZCn9aOnxZwyXRWRDdMvII59Sn470RqiikjnnPlKz0/c+F+lF2LbmRWLEstxGiTyLeMuaPu3PzzrtBKeIN3Q9d/dliJP3JK2T9zzpdGhTvDXiA7SUtjmrCnXKrAIII9rFcX8ntZ1f334gSNuYdxHEivCtAN6w4sMA/bgFchVEE3fahoDTCNbk6oAQ+ON2s8gmiEnkyvKyO8eClmYM6oaAbFiw+fnvoemjKGiALVD8imVWB59yCOPvq/N4imMMUOS4wrIqekXUvDE3fNcAgAgduedQdX3KSSXGKULGovucI0Qk/qVJ/roK62F1eg+/DPrUm53LmYl5NvtWdGypnWI3hIec/qNEi/Ykgka1vH+2bdb7YwZqYNzEGAAsCTO5HT3XIRoAb7MwFWb8/wDA/Vm2+4LoQGaORCpHDKygkE+3b2o2BrX3XWW8jZv5lSbeARwYnFsZMbOYa/QGblQKxonTJeQX4NPxA8R6Ls32tpPLI6SeWSJJUCMsweqaRMgo59mUVzWsFPDkqdJ/MHALNIqxLkfMLFyPpxAoqje54HbTvC28ij/ihXJjV09QzQ5g+pFNFW5JK9qA7kgjQ/4rlhWJgqsiRq20tyAJA0kRfEApJhZjo0QoQg2xJV270U4qKTvsseBPH/5WIwGBpJl9KMroikdsZGBVn+B6iOB8DQb/AMSbiNmYSSRyAyi8iGXzSTIpHABvngAhueKFek9A3Mbsm9EcU8k6FtyVIQI5IjXb+W/piShYlJ9TIxulOhT8SOjRw7yERxhBLBFJIoBVfMYyKxCtZUMEyA9r0Kd7QtqtGdsuiRHbJkP424vyms1GsbU9gGmZj6VHarN2NYEsXqfAlkHAbGrW/SWFnG+OLOibp3VdoP8A+T55MSAbdoWVRirWLBVgXJLWWFfpwde2fh/4Y6f5Zw21M5yJkZyxr/Fl2IYMKoUVNgHudo3Z4T13w7Im3gm5fOMySBVNRKxAUSEfSSbHNe3Hy7ceDpCqPt7eo1kkBaO0yJwshiDlRIHce4FjXsHjr8QdpDNutpNt3zjheONyA4kaWNSFYE5Y2Qcj/h7jsfGtn4WkaTagsiJuEZ45F5HoDZqTx61KURfFj5GhG/IXXoxRG0hcqpagXbEE0Pcn4AvudGfg7wz5u2ZjYaTc7eME2FVCz+YWAYFvSjWp9u3J1P0HwwssEF5LG8cskjItsSrIGRgDZRUOddzwR8Aw8LbaMGBJSyR7Od7EoUXI0kCxM5U01RM4DGrFtwDznJXQkdmZ+Juwh2W+224jThyyuljvEIqoMORzzfHB5F6wPHnWE306z4FYmiMMC2AVmjZc2kA4omQ8i7yF1zWj4+2e43e9WSCLc7mCBinpjY8pKytgQvrtVQlxfJ78Vqbwv4Eefauk8MolWaXFJAVPlSqgZos0tpQYwVPbk3XJGSiuh22+zO8HbyIb13gARk2eCx0FVpkjBaz72UJLNdtZ7Aap+MNsG2m0ZJQFTaxgreAkKSTAPiSAXCMvAyPLD25i6t4SeDbxSflplfK5mfIL5fNE4pgiNfs5NA9uToui8LyTndbS4z5cUeAVfQUlLGMx5FcMO9NZJHcVzOU+OykYJ2mBnj3px83bFAWEm3jCmwcsS6qQBwLQIaAqya1ktLMu1rOTyDIFZQ58sms+FvEni+3f769i/wD00eVNs+58kPFQZs3AIHmUgorQBZObFlD867p/4WRJBiZYg6TPLF/FcqjM9RmhJ6iFRbHewRke+jGarYkk70AnVPFS7bqe+DL5kDpJtcUIUqgxAKAgqGVluqrIsffQ14g64m5ZcIzGqZH1SGR2L1ZZ2AJ5HF9h/f2Xf/hV06aV3aSUSOWd2R/5mNk+pSBZb/8A0O96EurdA2XTZDLtp9w8u3kRZQ6oQgkVgDTKokBvGwwrMG+1mOSEnSM4ySBbwv4lTafmKvNo28pgbAlF4ZL9LUSTkePSvGufxas4J3aNuGCFIzlctN9RaZ1diFILrkDiWIFDsTdbaKeRC+3UTpLtgzYcOskDSSow5zqgLY5pkpyI7N2Gyjedxt6GeeLRKAM4V27EwOaTMl514bErwwqtUpJk7YO7bpMJRSZ5FJUWtjg127e3bXa09x4u3Bdj+ViFk8YIa5+fL5/XXaT5FPiE+38C9NhmeWTdxTJGHeWJ/StCrKCJQOCQAqqw5ArtqHw14S2MgcvLHLtov5lzFsKb1sJMDS0W9ANsarRN4j6D5yBsQVjb1J5SC1ZuWujeKqG+pTQNZEivOOgdfeKOXbUoD2xkLAVfk2tY0W/hcfqwq6qTcpQ0PSjLYS7OWKTeNs1ECbVhIPJjJLASMqevIcPlJ5goejEgfSLk2ngPpHlIBvg/qEmVqcgtemWrxUeYFIIU8+xvT9rsdzt9ttmjVzK24ykBRWpGWVI2YKAfpeM+nhebo5WYbDpxRXLA5OTQMjMADeIW2IUD5XHgDjtqUp8Xr9ykYcuwB3HgLpwcNF1DBnb0ssYIJLY0gBAUWSO3FHihobh6FtZdzt4IN4dwrMUowlKTG2NmjdWAeeR24rXo3ifpk8u2YZMfLCSALbNI61SsooDhmLUQCRfYka8+8NuqdQjkYtnG4JW78u5lV88bNeUz88AEreujHNuJGcVFm7tfB22Xqr7VUk/LMrKysWKiQIGIV+LIUsQtk+m7IIGoPCnhfbzx72Mum5baRxyQyBRbKjyMyKFc2HUAUexk5B1t7zf4jdSljcc268tgG9RMUiKIjeIYO6FiaK4Ynk0M38LTHHNvgTGka7ZvMJ+nG7Bb/EKHP/Wo9+cpumzUrotdd6GsX5XcbN12UsqHzIYgSZCsgAKxXiSlE21eoDsaIudI6Tt97BHLuy7PNGjyPZYgooAN4kAAZcAiuT/MTohTpomk288arh+XBjJ5Cl3laRKDAg2yduB5ZHuNO6V0oLFJaCEl5FRUvEIGcLIBlZyDFgOCA2I7alPMlaX2KRxNvf3POPF2+2DCKLbvNMyyFxaCNRWIkeS4VZiojNkkj02b5oh8A+Pfy0skE+3dStymsTQcrbAIoUqclNp9WQPJsm/4z8Kr5Um5RsJVikzY/TIpQxv5vdixQkZXd43zzod2cDjpqvMiBUSBFZFOTQxzxyBpW9yoYqAFoFGJsdmWRcdAcHZX/FQx7nqcEiRNjKI4pQWr+J6SMsbwISRD3P01QrWr4Z6ZJsNhK020E7wTSGF/OZWCMIwzx1kYsgb4CkjG+16u9Y6d5LiV915cIlMqhyq1NLlRQgEhY1VaBBs3yO2rW5dxFMEkOTxsmTurIxKqgm8tA3qCY2Aq8kCqq0ebwOsPkHPAhaTJo4vLRd7GxRRYVVhnZueKDKFUn4cigDr12Pp5RuPLzFCxEoNDj6iSSKv3/r30D+Eds21imjEiv5jlmflBkckZU5J4IVr5uyffgu6kSWzPsEohcT/MCSfbu3I9qGtPLyeldAWOu2aCjgDziK+8f34+mgOR7f66E/G/ik7NY6lLNeTgyFSygGgMVsZMDzXAU1zqzv8AqLVXAJYcD2Fg81Y5GRsgjuADXHlPjzraTTs4IICx0a+oXJfJB4o0FBr/AOR1sd3TQJpVaKvjDr4C7iFGdI9xIkqDFwskGMflt6vUzUoBJNEpfBJ0UeCd08gSm/iLtmjYx53TNt1j+njJVjmUVzcbXwCdeYydTuGWFvUq+qAFiBGxcZ4KBRyW7Bodz37+lfh5tr3E5jdjHG2K8WGEKmOi4NUxnaQAC+Ab51TKvhfonCVOg32mxKqS0zyOcbDUqcVagKrNRBINsRz2GrM/TH3jFXkcRKwzEblBXegVUSM2JF2QPUD8DUu6hKEA0SSQK9vp/wDOrPheWa3jaEckv5gYkWzEAP6cRiiqKDMe3A7jg/TuTnxmdE/irQk/hWA4YqynkFuWkfgUGkcs7AUTRsH+msPxf+FMEu3mkQMNwy+lmmdqK8oObAAOIpQAFFAcA6PooxCoLHJqosaH7Xwo7f2uzzrM6z1NWV41dSzDEUbaypPseCKB/Q+3fXpKKX5OW7/B5B1PoG3JqRgVZ3kDGTEK3GRsUHshYhfKg2CCp1FtulKVUZOswy/iq7B8pDiaUGyD2Cm+MhzzZ+ejoMpHJLH3UVQFAC7v+tgWBxof8R9QjjkHl+WFiRiRHiAskj4m8eQ3qyPF5fOklcpVsZxV69lKPwvtgAPLBoAXybr3u+f112tPZTRGNCZQCVWx5TmjQ4uuddrp44v5YOMvRsZq+3XzXUetKsgByA1Gi2LEkBhfHYgc6q7jabbzVbyo2wBBIjDURQT2x4rH5HpA+NTdT3BXbllFksD2FjBWP82Iv0gE8dzVGjqnNKFkJaRkSIckM6pQAOVWVoAN3FcG77jy+XGKOuW5MtQoKOdEKQwKh/pHNWVocHsByGI7auQ7kCrWjfBVTXP0813+x70fjWFtyslOKUPGhE1gY0XUOO/DBRV0tcHjVlCpmlV8cg6eWG5HlkIT3A7SZZVZ4BPtoL5AtoZ1bYCVlZgxWgBF5hVWC0T6FKEkgGhz72ADqKPYReiKG44wUb0MFBwZQCSpDMjKVH8tlrH2l3fUokZC0q8BrJkDMWVGJKBbJJKtwo5NVyTqVOtxPG74v5QV2L19KVeQvk2GDAoDauKBrVFyE0I3hdJEQtHQHoUK7ZeWcgY1LG8MQFo0LVji3pOru1ihWBEVET1lY18sG5L7hQeBR5PBUdj76Gur/iE0ZKxwhkBBbJgD9Qoiv+WtkmqYggVx6dU9t4lJWbcZIogjkKwFsm4IJUMAH+o9yPSrJVY5NpY5LsMJRN6LqrFpFzrljbHJlArHs5I7Hmh2PA03rfiHC3ukxORZjj2oil9TGyvA5oXz7C2068dy8cW2dmeTNpAseZUIOKB9J7sbBuhVFjoV6mm5m8gV50llY1RCc1IByUALkB81VN8EXo4XdSOyf6mCi3BbNb/iUvmJ5GX0yWqi1so/lAKC1ESEEWSBh6jRvVyDr8a7SGNyq+WjMcnyLpKpQqMGJVSZWYArxSi7vEOiQGXypFaNiFVRRBVzVehqJBuq47jt3Bb01wNttpvSZIhNjfpIRaAdiwfygsaFh6aJkoUQddUopLSOBZHJ3JlnrfiJN8kIBENyB1CNZsoQAz/4UNVx+oN8Fuw3UBhSQsiqQMy/FlgXBYmlRqV7PJAq/wDL5T1EStMjvNhLI6v5REpIAVcJM0Qhh6a9HIYduLXc6N1pVbayPIrPAjCQM2YMfEknLGiRixxXIks1eoVqcsaq+yv190kl0F/VfGnktGqeXMrOUkAkJVSQcbXmQg/4ifT/AITxrYi8TxTSSRJIXZABKSjAqpJkPIZcjGBWIBrgBhydeaydXSNop0gVhFHb0q2CLMRJDPjd0ws1zY5AOzu+trK2334EayTfwpWirEzooIIDc5skgVk5X+HRs1owgnXiyU5eQk8e9QTa7N1spm7qAgGfltkGZeVH1EZE2KJ+ePO/EHRDGImcq3mIWoC8AtEZPRsEMfoYqCKs2Dqt1jxzMsm3LRiOfblzL6QLeS82UUcWdaYv3YtftbR9c6uzNIBZCKoAs2FxGIXn4dhdWR3q9UUWhG4tfcFlChiHsAcHHv70Rf3r+hOvSvwy6kuz6dut2zjhigjeRQrGNVkVFWi2TMW/UD9dAXWkmAjEqIqlAYyoWmQ2cs1+skmySb/TjWeDiQR3HP8Ar2+Pn+umcecaJ/8AFn1F4E66N0qPNGolcFo2xNdhkq3YFDtzZAbviScrx74y3Wz6lt445U8uRY6hONsWdlbLsyil4N97rIiteNJ4gZIdr5c7JJ5zuMXFR8COz6rWlWwCACHb21qdb8YtuepTSy4kmLyoQP5fQTkprhvU4N1/zD8aRRajQ7km7N7eeO3m3m6j3EgiIYooAHqjyXFVLWASADzxxYDcg0vEvjKfbtG8bhTJFJiSLpgXWhkGHY+5u7J76FPHG7WSUMG/iciT/Kw9gPZfcfOTfHOr4mmd9hCxCuJObU35ZQm/liGFktwPUeew1oqq/mxZO+ukWPA/WtzMN2s07yxmHvLIXPm2fLVbJayMzQ/w2fbVDc+LyGlwdQ3lxqjVlZXAsBVjls6JoUNV/Du7mjhmWNUXzYiPV6S15BJFZnAysGsRzjX8xOhZRq7fxoRLdnrOy65K8aP+XU5KrWEWuQDxdn9yTrtefQLNitS0KFDzyKFdqvj9NJofUY/GR7HNu9sVaHMO4eISAC/rYIMj9NeqMliaoMaOLDVLc+JNoxBUK8kfLEY2frAUMqtRDMtLweBwPYCimZhOJyQHTFaOFUyyEKSMQDQsnvQ/pWIMUrYkn0jkkG8mz75erj5a7BNmuYfRVFPrPlYd/wDHNAGEZjGizyWAWKsMgP8AmEZcnIcX7Voam8WN5LxhY4y7Et5covtl9P0gZKgOJqshVWBh75y6qowIJtWDA8C4z/1C/wCb4B+RpXRS3qBDEeoV2rjg/wBK455B7c6pHFFdCSyyl2XNtsfMgk3VqqBwApIUuZCBSliLqgSLPAPAFVbk8XyxbeWIOKky5DEtypAWiSBdVddgB2FASk3shXy8jjYGFDuOBwPfgftqx1PpX5edoZaXBgGZDkKaiGU16gQQRxrJf9gN+i4N8JY4oo1BmdgG4xZ2IYep7prZgeee3xoi6f4PMHmKJGWYxyoQ2KU0imP1i2YpTk2LqrOJ41W6P4WeHdwNi7JgdwCSq+mIqQwJ4ZS1Ua9+R3uXf9TeSMblnQ5+p1aPKgy4kLzdYMVo36a7+5xVJ/Y000rfYNdL3TxZRxK/5guUBVxiVIKspA7m6IIPPv2AOuet7rbvt4nmKFVGQSs0umAdaUAEFeBdgdz2GR0jaNJMGQgNmTGC3GSU1EkghQCBZIJvuPaXZyLLuwd4xbPyxmD/AC0qgk36bWuaNH2HcLKN7fQYulRodf67BP1T8yrP5bmNi2DAqVAWlFkt6VHJHcniu+PDulgeVLJikTAtXqCmja2QDTKPjLEdga0U+HPDe2dJfzCviJsFkNxtixCqV9Nm1tirDm6FEayEhfZ9RVmJCK7GF39YaGyA3pBDWl8qLBINaCcb4+hmpVfsp5TFVlO4XMozAvJyyrS4oCvpIC4gEj4HYgd0jo827kZlViQDIXsCits1ci+zUByK+x1r+MvE8vUZESQBU2/Cny/4nrCZBjkcgH5FcUb99U+k9QEMW520hOUnlKjK1gR5EyKnvUiuO1WAb+C32Qn3ZDA5jkcxxtuEYSKfLUhM2sGiLyWu1hSVbsOxj6ZIGUQMZs2nUhS1RqmJyYoSLk+miMeBV81o96B1CQxzbaL+FEqMsQKXbgDIs12D5iyBrvhuK7kO6Z1E7zcwrIq5HJMuVsSKFRXINn1njngt71rfF3XaN8lTa0W9nHt9zk8iTncjz8ia8pygURxnIiqUe7A2FHqJGu6V1SOCV1GyjeQoVUuv/JKgISygWzDuSSDkTz7a0YtpBBAhfJU8p2OMrgLuQGIGGQr0vEwBokSBTRLDQh1XcyQbmbB2XMh7y9WLrmAXBv6Xo0effQ4pqg8lds3/ABD1yHewDzP4e4UM4VVGC4CvLY3eTAXf+L2F6H+h9NEsqs6AxKabJqs0SF+oH25x7Cz2B1n72fOQtQFnmvc2STz8m/041NtmCBsjQdDVNZsD0ggH0kkgc176aMVDSFk3J7NzwrNtmimjnUWY6jYL6hJZIbKu6lh70ULBrxFL0Xwm8o3DSF1eGJSg4BaSS1S8gcU45ujz7Xoh8B9I2+9aZlKRyLiRFJYB45ZXFgWQCykfBvkUvVOsbjbdRcSjBCI3U4hgyRPlG+QsOoNsCPevitKtSs6Hjg8Sdq/52TdH6RsF8qbqG3VTP5hZvMfy6kNpIoVjinrChjwCReJUnWj+IG92MaxeSgdZVdQ8LiQyY0pZqbFsbxUmyTlxwCfO+tFzLMXTykf1QqGLIIxbIImPDILFVx6uw7aztpuXNIrNd+gKxBDMR9HNAkhe3wNHjapkG96Nncb1GhgSkcCMgOQcqWSQA1fGShTRJHJ47aH5JMmJPckn9/jRF4plN7YPCYahH8PigcmyZWu2yIzOVkFzyeNDaDRFLSKKHf8AYf8AnS6bgfv+2l0DFmXcMR9TcKO5vmwf2FWOPYaQEkk+s4iziLIQfNdgOOe376hH+/8AY1PtpPVy5QP6ZGXj+GSMrVfqFC8aNkDjRsw7d9PdVDZAgqC1Nyt0MSrUxIscqCCOQaBqp7Gyb9uf30Q+MZdnlCmxvy0j9f10ZGY+qnAN0B7Vz82ND6d+1/bWi7VmkqdEPlk869U/Cjwiu6iaeRmdkKiMFjSgUAARyDiBQBHAx4yOgzwz1CKEvLKPMaJbhjr6pGyXIvVAJedGyTVdtN6J12bbqHgP/KaNmN8Aq3pDLfrDG7A9h/XSyTaaQy1sKPF3W59j1Yu38WNYsIkscw4qbahfMnqJIN0ftoM6q7rDEv8A7bKMfTROIHIPZlskWOxBB7aPek9ai3MgXqKZySNHlh6RCmSRIhZSGUU6MVLEgWSQWOsLrPTn3nUt1E8jXCxijalwUI2IDChS9zwL7965SL4v1od/JV2wJWQrdEi+DRIscd/twP2GnQbllvE45cFuLAPHDd14JBr2J01eRq10vpcm4lSGJcnc0oJofqSeAB86uRDKB9pLtd7G0yJuFVHRmkGMiRlWMaM13IQCAb5LkEd9Ze58WHdS7VXVFSNSrFiBeRUuWck16UAF23tySCcrr3hrcbJ1Tcx+WWFobDKy9rVlJU/p3Fi+41mKRellGMnY6nKKoOvFe1V9ttmjaqTEGyCUKxmPK7J5MjckEZ/c6x+sbSB4/MjzDoVDh2yDpZtu1q44tR6SDYqiNb/RmG4geJhecCuP8rFpFAX4xVFr/o+5vJ8CuDLb3igLPXGMYrNz8ADi/wDNqWKDum+ik5J+A58CsWi8oxiQqjMos2HQUpA7hTQH2pQAOBoB/EGJRumkQELuUSQEUFzDEORX+ZbN0bYn3BPt/h3okMFTKnZMwMWHl5KC6BuxxJUAekjnv314l+I+8D7tsfpt3Vf8PmEEhh7NmH47VjXfT4ocVK/Y2WaaSJINrud3HI8iytGI2ndkTBXpcpCW+lm7nkG2Y/poOmkLGybNAc9/SKF/to72/iyOJ1EMrLGmwkUAg0dyVc03HPJAvtfvzegYQGrHIHc/H6//AG+QO/GqUcxGupYEUm3sL74iz/SzrQ6R0YTSGNpFQ+1qSDxfJU+nj7HSdb6JLtmCyqACLRlbJWHa1b3/AENEcWBo06s1+C10XyZKhkilZM2YGEATEUeLIZXpQSFoD6uRZI9A630aJukS+fIA20ZVhmC35igAxxAA8LIsquBzjkSSaNeceHOp+RuI5LcYZkYsFNlHAosCAbPcjT/EO8aQxBnBEcMKBKK4sI1VgAfqPoFuLsBeeNKm06C1aRPvOoefslQ3ltilWbJjYFWC8cKGRGxJ4yNdtYH69v8Af76ubGYLkp5DAj49jyf9/fVeRKrgjjmyDZ+32r5++h0Y2PEW982YEuCgVVjYc2oGRvkFTb8g0R29tVo4YCo/iMHv3RsWFjv/AIKF8+rmvnikq0LIPP21NtXFmwKIPJBbHg0VAYAn25sC70W7YEqL0jw2cGlC2cRSmh7CywJ49yBrtVf07e2k0o1nY/prlJuhyTwB8k8Afvq5DsC4YqbKIXYAXQHNfc8fHH99UQaP6axnoJvFs+2YbaHaO8vlibJ3j8slnYNxdGgBXPYADWBssDnmQPTYvvYIuvvz2+x135YsqMobswckqBkCfoJItcSoN/zZe2o5to6cspA+asc/ccf31kqVB5bsYJiCaPFmj249j9uNa3RZk/ju9kiJhQrI5KUDLZHKMVY9/wCU1agjGI0laLVgUq7Nje9X8uZzGncllLgg4yqjcqCBYPPHBJvsBq5sfEMsrTu5IldSY3jAGLsSTlwWYEnvfAB0OFiSSxs+9k2ftfOiKLqyQqlxZRnID1EFkaJIJhYqmIDMPYM96DiqpmjKnYNPGV4PH+/76s9I6q+3lEqckcf0sGgfbt31t7roe73aNOVQmKNLjQNYVRV1RBJ72DyQR3GOhqJb/Yn/AMf3rTJp9GcWuz0D8TvFUfUE2ibe38nPJmoE5LGAFN2eF54HJ+3HnsilSb4I+49/v21ckcBCF78g/wCn+n+uoNpu2icOlZC6JUECxVgGxYvg+2skkqRm7YX+S20i2zs0bMY0IMZseRO5AD2AVdea7ih+4vLvL3EhyKo8jhxyLjL5FWCk8cCwCe3vQ1EsoEDJ7swNfYV3/vqroJU7A2em9U/Ft3jiij9KtI8m4ZRfJc4LEXCkICFY8DsADwbE/HG0dNwrPiGmQSelClqWZQ5UgYs2JLf5rPF6qdF65+XbIA5WbbhgVK1iyHhh3Pcd/wB6nU95LuJS8rGSVsRfHNAKoAHFUB21nblfge1x+5VWXm9aPTCCHjoC1Jck+yi7H3Xh6+FPF6rdQjIfIgjID4FkABjSmgL/ANdFn4e7LbMs0s8gUKHR0qiyyLaYPkKcyA8+2PNA3rTdKwQVsF9sT5q0xyFNaWbohuaN9hf9B862PE3i0bqFIwtYPnfyWBBNV7AAc8nLtxqjM6xzmlULTFaJIC39ILC2AIPJHP29shxRI+Dp1NpNLyI0rLnSZAk0btH5kat6wVyBXs32sCyL7EDVWRwSSOBZod+L4F+/GrnTN6Uo5MGX/l0LxNg2Pn3GPY2e91p3WIBnlisRJNx32NmuP5BXsfj2vSXuhq1ZQzrT5YSCexx7spyXnt6hxzqNlo0eDq3sOoCIGo1Zj2Zr47e14+3Bqx8/BARRSNYonmgPbvov6L4MXcxMys5lxtKKYFi1WwILBAB6iSCCHoGgGEJ9wXdnNWxLGu1kknuf++jrwdN+XeOdWpUYpMGzCAstsx5oUDeRB4XtqWRtL49jwVvYKbzaPFI8bxsHjZlYY3TKSCLHB5Hca7Xqu76eskjuI9oQ7Mws0aJvkXwftrtTWV+in017Ajp29jjS3S3aNjkpo1ifaqoA0T9wfbQsvArRn4Q65QO3lAMbUAGVStdsXVgQReNEURrG8S9AO1mxByRwWQ82BdFTd8g/c8Vzd6tGDjbJTnypGbuZrWJf8Ab92N/2AA97N/OocyOxI79jXB7j9D8aXyzp4i+2nQhDWra7XJMseF+rE8184nj/AE5r760/D3SEm8xcS8pX+EP5e/qYjuWA7ew70xoa3/GfhtINvt5fJ8nKonUexpmLjuQTib4P0j51OWRKSj5ZSONuLl4AFu/vX3/760enR+eYoLVTk+JckKSQMVYgWoLA2fYEGxROoN6AXJChRQ4H02AASvwGIyr/ADagENjtqoiDjwR4gphGDZxJuhQRqsE1dgmvZeR35JFfEXRfy0wW7Rxkh7cE0Vr7H+xHbTel75oJVkUXieVPZge4Pxx2Ncd/1t+J+qruWiZQwxUghq4s9uO//wBzpo44Ri5LtmlklKk+kYL2LGmHVqIi1yBZQeRZHB+4Fjnnj41Zl6QzEGEEhqxW8ms16ews2eBQJrtpbNVmYRx+n+v+xp+5QBjiQR8qOP6fI1a2e+khLYUGIxJK2QLsijx3A7juuqhTWMTbHbK5pnw449OVnj7gAVfN+3bnUnVOntAVVqYMoZHB4ZD2/Qgggj257ijrunOwdSotgf8Ase3t2J0U+MdtAdltnhoMTm64BWqSONciBwBlGO3BLnUpT4yS9lIwuLfoCXlbsSa49/gV/prhMbu+fn4/3XfXFNIE1UmXFv8ALluPrFkjmhfANWBZ51RJ/vrQ2q3DKKuuf6MP/Ma6o+XoILJ9l1KSFg0bBSCDeKnkBgO4P+I/1o9wKhdyxLEkliSSeSSe5PuT303DShdA32CPebRZdksiqqmLlaNkxWVYE9yAwsX2uvcEjh1q9F3ijKOQkI9+od1Yij+qsPSQf8p9tZWPbWAOjeuQSCOQQe1du3N376L+s4ttHmSZJTNJF5wUBPKAX0KIwfcpRJ/wjgc6DwK1bhip8ZAwo04qmWj6uD/MK7fK1pWrGUqTRbj6hIAAGIAFAfYa7V8+Dt4eY4RIh+hxIgDL7MAWsWOaPzrtMKf/2Q=="/>
          <p:cNvSpPr>
            <a:spLocks noChangeAspect="1" noChangeArrowheads="1"/>
          </p:cNvSpPr>
          <p:nvPr/>
        </p:nvSpPr>
        <p:spPr bwMode="auto">
          <a:xfrm>
            <a:off x="1905000" y="-801688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7" name="Picture 13" descr="http://pds15.egloos.com/pds/200911/20/32/c0098632_4b0597785849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22" y="4118921"/>
            <a:ext cx="1481605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44" y="1840110"/>
            <a:ext cx="2581030" cy="141403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9531065" y="6216779"/>
            <a:ext cx="2304000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빌리 </a:t>
            </a:r>
            <a:r>
              <a:rPr lang="ko-KR" altLang="en-US" sz="1600" dirty="0" err="1">
                <a:solidFill>
                  <a:schemeClr val="tx1"/>
                </a:solidFill>
              </a:rPr>
              <a:t>브란트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동방정책</a:t>
            </a:r>
          </a:p>
        </p:txBody>
      </p:sp>
      <p:sp>
        <p:nvSpPr>
          <p:cNvPr id="26" name="타원 25"/>
          <p:cNvSpPr/>
          <p:nvPr/>
        </p:nvSpPr>
        <p:spPr>
          <a:xfrm>
            <a:off x="9246149" y="1471726"/>
            <a:ext cx="2489107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헬무트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콜 총리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독일 통일</a:t>
            </a:r>
          </a:p>
        </p:txBody>
      </p:sp>
      <p:sp>
        <p:nvSpPr>
          <p:cNvPr id="27" name="덧셈 기호 26"/>
          <p:cNvSpPr/>
          <p:nvPr/>
        </p:nvSpPr>
        <p:spPr>
          <a:xfrm>
            <a:off x="4509571" y="2796940"/>
            <a:ext cx="1219200" cy="9144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440000">
            <a:off x="5901874" y="2855911"/>
            <a:ext cx="1773467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 rot="-2340000">
            <a:off x="3278369" y="3702109"/>
            <a:ext cx="4536000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132070" y="3564774"/>
            <a:ext cx="1980000" cy="82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소수당</a:t>
            </a:r>
          </a:p>
        </p:txBody>
      </p:sp>
      <p:sp>
        <p:nvSpPr>
          <p:cNvPr id="32" name="타원 31"/>
          <p:cNvSpPr/>
          <p:nvPr/>
        </p:nvSpPr>
        <p:spPr>
          <a:xfrm>
            <a:off x="4061444" y="4691487"/>
            <a:ext cx="489629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뺄셈 기호 3"/>
          <p:cNvSpPr/>
          <p:nvPr/>
        </p:nvSpPr>
        <p:spPr>
          <a:xfrm>
            <a:off x="3464773" y="2506734"/>
            <a:ext cx="914400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뺄셈 기호 30"/>
          <p:cNvSpPr/>
          <p:nvPr/>
        </p:nvSpPr>
        <p:spPr>
          <a:xfrm>
            <a:off x="3473703" y="3680261"/>
            <a:ext cx="914400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내용 개체 틀 10"/>
          <p:cNvSpPr txBox="1">
            <a:spLocks/>
          </p:cNvSpPr>
          <p:nvPr/>
        </p:nvSpPr>
        <p:spPr>
          <a:xfrm>
            <a:off x="8880843" y="3651924"/>
            <a:ext cx="3219718" cy="8674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Font typeface="Wingdings 3" charset="2"/>
              <a:buNone/>
            </a:pPr>
            <a:r>
              <a:rPr lang="ko-KR" altLang="en-US" sz="1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차기 수상을 연방의회 재적의원 과반수의 찬성으로 선임하지 아니하고는 정부를 불신임할 수 없게 하는 제도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469" y="4565764"/>
            <a:ext cx="2857500" cy="1600200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7140320" y="4293885"/>
            <a:ext cx="1836000" cy="79520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건설적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불신임제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309431" y="6089159"/>
            <a:ext cx="2304000" cy="5725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앙겔라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메르켈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유럽연합 주도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84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이원정부제의 기본원리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수업시간에 슬라이드를 완성할 것이니 생각해 보시기 바랍니다</a:t>
            </a:r>
            <a:r>
              <a:rPr lang="en-US" altLang="ko-KR" sz="1600" dirty="0">
                <a:solidFill>
                  <a:schemeClr val="tx1"/>
                </a:solidFill>
              </a:rPr>
              <a:t>.)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70439" y="1172118"/>
            <a:ext cx="10107667" cy="5328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영국과 같이 규율화된 양당체제가 존재하지 않는 국가에서의 문제</a:t>
            </a:r>
            <a:r>
              <a:rPr lang="en-US" altLang="ko-KR" sz="2000" dirty="0"/>
              <a:t>(</a:t>
            </a:r>
            <a:r>
              <a:rPr lang="ko-KR" altLang="en-US" sz="2000" dirty="0"/>
              <a:t>군소정당의 난립</a:t>
            </a:r>
            <a:r>
              <a:rPr lang="en-US" altLang="ko-KR" sz="2000" dirty="0"/>
              <a:t>) </a:t>
            </a:r>
            <a:r>
              <a:rPr lang="en-US" altLang="ko-KR" sz="2000" dirty="0">
                <a:sym typeface="Wingdings" pitchFamily="2" charset="2"/>
              </a:rPr>
              <a:t> 1. </a:t>
            </a:r>
            <a:r>
              <a:rPr lang="ko-KR" altLang="en-US" sz="2000" dirty="0">
                <a:sym typeface="Wingdings" pitchFamily="2" charset="2"/>
              </a:rPr>
              <a:t>어떤 문제가 </a:t>
            </a:r>
            <a:r>
              <a:rPr lang="ko-KR" altLang="en-US" sz="2000" dirty="0" smtClean="0">
                <a:sym typeface="Wingdings" pitchFamily="2" charset="2"/>
              </a:rPr>
              <a:t>있고 </a:t>
            </a:r>
            <a:r>
              <a:rPr lang="en-US" altLang="ko-KR" sz="2000" dirty="0" smtClean="0">
                <a:sym typeface="Wingdings" pitchFamily="2" charset="2"/>
              </a:rPr>
              <a:t>&amp; 2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이의 해결책은</a:t>
            </a:r>
            <a:r>
              <a:rPr lang="en-US" altLang="ko-KR" sz="2000" dirty="0">
                <a:sym typeface="Wingdings" pitchFamily="2" charset="2"/>
              </a:rPr>
              <a:t>? </a:t>
            </a:r>
            <a:endParaRPr lang="ko-KR" alt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2063552" y="2687216"/>
            <a:ext cx="1908000" cy="16891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의 회</a:t>
            </a:r>
          </a:p>
        </p:txBody>
      </p:sp>
      <p:sp>
        <p:nvSpPr>
          <p:cNvPr id="6" name="타원 5"/>
          <p:cNvSpPr/>
          <p:nvPr/>
        </p:nvSpPr>
        <p:spPr>
          <a:xfrm>
            <a:off x="7285602" y="2126069"/>
            <a:ext cx="2052000" cy="266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내 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수 상</a:t>
            </a:r>
          </a:p>
        </p:txBody>
      </p:sp>
      <p:sp>
        <p:nvSpPr>
          <p:cNvPr id="7" name="타원 6"/>
          <p:cNvSpPr/>
          <p:nvPr/>
        </p:nvSpPr>
        <p:spPr>
          <a:xfrm>
            <a:off x="2063552" y="5373216"/>
            <a:ext cx="2088232" cy="129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국 민</a:t>
            </a:r>
          </a:p>
        </p:txBody>
      </p:sp>
      <p:sp>
        <p:nvSpPr>
          <p:cNvPr id="9" name="타원 8"/>
          <p:cNvSpPr/>
          <p:nvPr/>
        </p:nvSpPr>
        <p:spPr>
          <a:xfrm>
            <a:off x="4151784" y="2630069"/>
            <a:ext cx="1980000" cy="82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다수당</a:t>
            </a:r>
          </a:p>
        </p:txBody>
      </p:sp>
      <p:sp>
        <p:nvSpPr>
          <p:cNvPr id="11" name="타원 10"/>
          <p:cNvSpPr/>
          <p:nvPr/>
        </p:nvSpPr>
        <p:spPr>
          <a:xfrm>
            <a:off x="4137368" y="3677044"/>
            <a:ext cx="1980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소수당</a:t>
            </a:r>
          </a:p>
        </p:txBody>
      </p:sp>
      <p:sp>
        <p:nvSpPr>
          <p:cNvPr id="13" name="오른쪽 화살표 12"/>
          <p:cNvSpPr/>
          <p:nvPr/>
        </p:nvSpPr>
        <p:spPr>
          <a:xfrm rot="-5400000">
            <a:off x="2528348" y="4581128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712570" y="4546050"/>
            <a:ext cx="100800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선거</a:t>
            </a:r>
          </a:p>
        </p:txBody>
      </p:sp>
      <p:sp>
        <p:nvSpPr>
          <p:cNvPr id="15" name="오른쪽 화살표 14"/>
          <p:cNvSpPr/>
          <p:nvPr/>
        </p:nvSpPr>
        <p:spPr>
          <a:xfrm rot="1140000">
            <a:off x="5765810" y="3235789"/>
            <a:ext cx="1800000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886570" y="5438447"/>
            <a:ext cx="4093604" cy="1197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① 집행부의 실질적 이원화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양두제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② </a:t>
            </a:r>
            <a:r>
              <a:rPr lang="ko-KR" altLang="en-US" sz="2000" dirty="0" smtClean="0"/>
              <a:t>대통령 직선제</a:t>
            </a:r>
            <a:endParaRPr lang="en-US" altLang="ko-KR" sz="2000" dirty="0"/>
          </a:p>
          <a:p>
            <a:r>
              <a:rPr lang="ko-KR" altLang="en-US" sz="2000" dirty="0"/>
              <a:t>③ 의회의 </a:t>
            </a:r>
            <a:r>
              <a:rPr lang="en-US" altLang="ko-KR" sz="2000" dirty="0"/>
              <a:t>‘</a:t>
            </a:r>
            <a:r>
              <a:rPr lang="ko-KR" altLang="en-US" sz="2000" dirty="0"/>
              <a:t>정부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불신임권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5" y="1982821"/>
            <a:ext cx="2459620" cy="1347515"/>
          </a:xfrm>
          <a:prstGeom prst="rect">
            <a:avLst/>
          </a:prstGeom>
        </p:spPr>
      </p:pic>
      <p:sp>
        <p:nvSpPr>
          <p:cNvPr id="20" name="내용 개체 틀 10"/>
          <p:cNvSpPr txBox="1">
            <a:spLocks/>
          </p:cNvSpPr>
          <p:nvPr/>
        </p:nvSpPr>
        <p:spPr>
          <a:xfrm>
            <a:off x="5798404" y="4984955"/>
            <a:ext cx="1797264" cy="43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buNone/>
            </a:pPr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기본적 요소</a:t>
            </a:r>
          </a:p>
        </p:txBody>
      </p:sp>
      <p:sp>
        <p:nvSpPr>
          <p:cNvPr id="21" name="덧셈 기호 20"/>
          <p:cNvSpPr/>
          <p:nvPr/>
        </p:nvSpPr>
        <p:spPr>
          <a:xfrm>
            <a:off x="4669496" y="3227474"/>
            <a:ext cx="915744" cy="636072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>
            <a:off x="3453251" y="2779988"/>
            <a:ext cx="914400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뺄셈 기호 22"/>
          <p:cNvSpPr/>
          <p:nvPr/>
        </p:nvSpPr>
        <p:spPr>
          <a:xfrm>
            <a:off x="3448719" y="3795489"/>
            <a:ext cx="914400" cy="55034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43" y="1573307"/>
            <a:ext cx="3076575" cy="188476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7272713" y="1940879"/>
            <a:ext cx="2016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연방대통령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30" y="3404787"/>
            <a:ext cx="3076788" cy="2049684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 rot="19260000">
            <a:off x="3659816" y="3820947"/>
            <a:ext cx="5137486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8832" y="332656"/>
            <a:ext cx="8229600" cy="684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대통령제의 기본원리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수업시간에 슬라이드를 완성할 것이니 생각해 보시기 바랍니다</a:t>
            </a:r>
            <a:r>
              <a:rPr lang="en-US" altLang="ko-KR" sz="1600" dirty="0">
                <a:solidFill>
                  <a:schemeClr val="tx1"/>
                </a:solidFill>
              </a:rPr>
              <a:t>.)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5328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대통령제에서 정부의 구성의 방식은</a:t>
            </a:r>
            <a:r>
              <a:rPr lang="en-US" altLang="ko-KR" sz="2400" dirty="0" smtClean="0"/>
              <a:t>? 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2063552" y="2000376"/>
            <a:ext cx="1908000" cy="2376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의회</a:t>
            </a:r>
          </a:p>
        </p:txBody>
      </p:sp>
      <p:sp>
        <p:nvSpPr>
          <p:cNvPr id="6" name="타원 5"/>
          <p:cNvSpPr/>
          <p:nvPr/>
        </p:nvSpPr>
        <p:spPr>
          <a:xfrm>
            <a:off x="6816080" y="2102240"/>
            <a:ext cx="2088232" cy="216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정 </a:t>
            </a:r>
            <a:r>
              <a:rPr lang="ko-KR" altLang="en-US" dirty="0"/>
              <a:t>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타원 6"/>
          <p:cNvSpPr/>
          <p:nvPr/>
        </p:nvSpPr>
        <p:spPr>
          <a:xfrm>
            <a:off x="1973436" y="5254039"/>
            <a:ext cx="2088232" cy="1296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국민</a:t>
            </a:r>
          </a:p>
        </p:txBody>
      </p:sp>
      <p:sp>
        <p:nvSpPr>
          <p:cNvPr id="13" name="오른쪽 화살표 12"/>
          <p:cNvSpPr/>
          <p:nvPr/>
        </p:nvSpPr>
        <p:spPr>
          <a:xfrm rot="-5400000">
            <a:off x="2556168" y="4581128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191467" y="2155395"/>
            <a:ext cx="1332000" cy="4756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hlinkClick r:id="rId2"/>
              </a:rPr>
              <a:t>대통령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703512" y="4463404"/>
            <a:ext cx="100800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선거</a:t>
            </a:r>
          </a:p>
        </p:txBody>
      </p:sp>
      <p:sp>
        <p:nvSpPr>
          <p:cNvPr id="18" name="타원 17"/>
          <p:cNvSpPr/>
          <p:nvPr/>
        </p:nvSpPr>
        <p:spPr>
          <a:xfrm>
            <a:off x="4584016" y="2153603"/>
            <a:ext cx="1656000" cy="7200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연결고리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56039" y="4524301"/>
            <a:ext cx="5040985" cy="10899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① 민주적 정당성의 이원화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집행부의 일원화</a:t>
            </a:r>
            <a:endParaRPr lang="en-US" altLang="ko-KR" dirty="0" smtClean="0"/>
          </a:p>
          <a:p>
            <a:r>
              <a:rPr lang="ko-KR" altLang="en-US" dirty="0"/>
              <a:t>② 대통령 직선제 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ko-KR" altLang="en-US" dirty="0"/>
              <a:t>집행부와 입법부의 상호 </a:t>
            </a:r>
            <a:r>
              <a:rPr lang="ko-KR" altLang="en-US" dirty="0" smtClean="0"/>
              <a:t>독립성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7689596" y="5925396"/>
            <a:ext cx="3708000" cy="61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의회해산제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내각</a:t>
            </a:r>
            <a:r>
              <a:rPr lang="en-US" altLang="ko-KR" dirty="0"/>
              <a:t>(</a:t>
            </a:r>
            <a:r>
              <a:rPr lang="ko-KR" altLang="en-US" dirty="0"/>
              <a:t>정부</a:t>
            </a:r>
            <a:r>
              <a:rPr lang="en-US" altLang="ko-KR" dirty="0"/>
              <a:t>)</a:t>
            </a:r>
            <a:r>
              <a:rPr lang="ko-KR" altLang="en-US" dirty="0" err="1"/>
              <a:t>불신임제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10" name="왼쪽으로 구부러진 화살표 9"/>
          <p:cNvSpPr/>
          <p:nvPr/>
        </p:nvSpPr>
        <p:spPr>
          <a:xfrm>
            <a:off x="11397596" y="5027887"/>
            <a:ext cx="468000" cy="1216152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2" descr="https://encrypted-tbn0.gstatic.com/images?q=tbn:ANd9GcQ1buQIPgUe34q_W0U5x7Njy41uK48wh5RuSHxr_KkZvseJAcsn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69" y="1918933"/>
            <a:ext cx="2619375" cy="16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6" y="1713543"/>
            <a:ext cx="24844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3287688" y="2872360"/>
            <a:ext cx="34563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5153021" y="4531106"/>
            <a:ext cx="1008000" cy="72008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선거</a:t>
            </a:r>
          </a:p>
        </p:txBody>
      </p:sp>
      <p:sp>
        <p:nvSpPr>
          <p:cNvPr id="25" name="내용 개체 틀 10"/>
          <p:cNvSpPr txBox="1">
            <a:spLocks/>
          </p:cNvSpPr>
          <p:nvPr/>
        </p:nvSpPr>
        <p:spPr>
          <a:xfrm>
            <a:off x="6190734" y="4157688"/>
            <a:ext cx="1797264" cy="437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buNone/>
            </a:pPr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기본적 요소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469" y="175858"/>
            <a:ext cx="2619375" cy="1743075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19430409">
            <a:off x="3242544" y="3913128"/>
            <a:ext cx="5102707" cy="393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4104</TotalTime>
  <Words>496</Words>
  <Application>Microsoft Office PowerPoint</Application>
  <PresentationFormat>와이드스크린</PresentationFormat>
  <Paragraphs>138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HY견명조</vt:lpstr>
      <vt:lpstr>HY중고딕</vt:lpstr>
      <vt:lpstr>굴림</vt:lpstr>
      <vt:lpstr>맑은 고딕</vt:lpstr>
      <vt:lpstr>Arial</vt:lpstr>
      <vt:lpstr>Century Gothic</vt:lpstr>
      <vt:lpstr>Franklin Gothic Book</vt:lpstr>
      <vt:lpstr>Wingdings</vt:lpstr>
      <vt:lpstr>Wingdings 3</vt:lpstr>
      <vt:lpstr>줄기</vt:lpstr>
      <vt:lpstr> 민주주의의 현대적 실현형태 - 민주주의와 정치제도(Ⅱ) </vt:lpstr>
      <vt:lpstr>생각해보기</vt:lpstr>
      <vt:lpstr>정부형태론 논의 중심 국가 </vt:lpstr>
      <vt:lpstr>의원내각제의 기본원리 (수업시간에 화살표를 완성할 것이니 생각해 보시기 바랍니다.) </vt:lpstr>
      <vt:lpstr>의원내각제의 기본원리와 기준</vt:lpstr>
      <vt:lpstr>유럽 각국 국민들의  성향 </vt:lpstr>
      <vt:lpstr>의원내각제의 합리화 – 독일의 경우  (수업시간에 슬라이드를 완성할 것이니 생각해 보시기 바랍니다.) </vt:lpstr>
      <vt:lpstr>이원정부제의 기본원리 (수업시간에 슬라이드를 완성할 것이니 생각해 보시기 바랍니다.) </vt:lpstr>
      <vt:lpstr>대통령제의 기본원리 (수업시간에 슬라이드를 완성할 것이니 생각해 보시기 바랍니다.) </vt:lpstr>
      <vt:lpstr>바람직한 정부형태? </vt:lpstr>
      <vt:lpstr>영국의 의원내각제 등장 배경  </vt:lpstr>
      <vt:lpstr>미국의 대통령제 등장 배경 </vt:lpstr>
      <vt:lpstr>한국에서의 정부형태(헌법개정) 논의 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기본권의 개념, 범위 및  법적 성격</dc:title>
  <dc:creator>Kimyonghoon</dc:creator>
  <cp:lastModifiedBy>김용훈</cp:lastModifiedBy>
  <cp:revision>148</cp:revision>
  <dcterms:created xsi:type="dcterms:W3CDTF">2015-05-02T06:15:27Z</dcterms:created>
  <dcterms:modified xsi:type="dcterms:W3CDTF">2022-04-09T15:19:43Z</dcterms:modified>
</cp:coreProperties>
</file>